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64" r:id="rId6"/>
    <p:sldId id="261" r:id="rId7"/>
    <p:sldId id="265" r:id="rId8"/>
    <p:sldId id="269" r:id="rId9"/>
    <p:sldId id="270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8971E-76DC-4771-9F8F-7E6078DAEFA4}" v="1331" dt="2025-04-17T09:40:38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carlut" userId="371a43ea0d7a074b" providerId="LiveId" clId="{C9BAFF20-C467-48BD-A8A1-E3580020FF4A}"/>
    <pc:docChg chg="undo custSel addSld delSld modSld sldOrd addMainMaster delMainMaster modMainMaster">
      <pc:chgData name="adam carlut" userId="371a43ea0d7a074b" providerId="LiveId" clId="{C9BAFF20-C467-48BD-A8A1-E3580020FF4A}" dt="2025-03-13T10:42:21.452" v="1441" actId="20577"/>
      <pc:docMkLst>
        <pc:docMk/>
      </pc:docMkLst>
      <pc:sldChg chg="addSp delSp modSp new mod setBg modClrScheme addAnim modAnim chgLayout">
        <pc:chgData name="adam carlut" userId="371a43ea0d7a074b" providerId="LiveId" clId="{C9BAFF20-C467-48BD-A8A1-E3580020FF4A}" dt="2025-03-13T10:38:28.319" v="1309" actId="20577"/>
        <pc:sldMkLst>
          <pc:docMk/>
          <pc:sldMk cId="362754167" sldId="256"/>
        </pc:sldMkLst>
        <pc:spChg chg="mod">
          <ac:chgData name="adam carlut" userId="371a43ea0d7a074b" providerId="LiveId" clId="{C9BAFF20-C467-48BD-A8A1-E3580020FF4A}" dt="2025-03-13T10:38:14.321" v="1306" actId="26606"/>
          <ac:spMkLst>
            <pc:docMk/>
            <pc:sldMk cId="362754167" sldId="256"/>
            <ac:spMk id="2" creationId="{FFA3E36E-8D79-90FB-CA58-59CBA636C975}"/>
          </ac:spMkLst>
        </pc:spChg>
        <pc:spChg chg="mod">
          <ac:chgData name="adam carlut" userId="371a43ea0d7a074b" providerId="LiveId" clId="{C9BAFF20-C467-48BD-A8A1-E3580020FF4A}" dt="2025-03-13T10:38:28.319" v="1309" actId="20577"/>
          <ac:spMkLst>
            <pc:docMk/>
            <pc:sldMk cId="362754167" sldId="256"/>
            <ac:spMk id="3" creationId="{9F230F8E-0CA5-B46F-CBAE-4F1B1262EDB2}"/>
          </ac:spMkLst>
        </pc:spChg>
        <pc:spChg chg="add">
          <ac:chgData name="adam carlut" userId="371a43ea0d7a074b" providerId="LiveId" clId="{C9BAFF20-C467-48BD-A8A1-E3580020FF4A}" dt="2025-03-13T10:38:14.321" v="1306" actId="26606"/>
          <ac:spMkLst>
            <pc:docMk/>
            <pc:sldMk cId="362754167" sldId="256"/>
            <ac:spMk id="55" creationId="{E20BB609-EF92-42DB-836C-0699A590B5CF}"/>
          </ac:spMkLst>
        </pc:spChg>
        <pc:spChg chg="add">
          <ac:chgData name="adam carlut" userId="371a43ea0d7a074b" providerId="LiveId" clId="{C9BAFF20-C467-48BD-A8A1-E3580020FF4A}" dt="2025-03-13T10:38:14.321" v="1306" actId="26606"/>
          <ac:spMkLst>
            <pc:docMk/>
            <pc:sldMk cId="362754167" sldId="256"/>
            <ac:spMk id="57" creationId="{C89012F3-E872-4965-8202-7945C4E70C75}"/>
          </ac:spMkLst>
        </pc:spChg>
        <pc:spChg chg="add">
          <ac:chgData name="adam carlut" userId="371a43ea0d7a074b" providerId="LiveId" clId="{C9BAFF20-C467-48BD-A8A1-E3580020FF4A}" dt="2025-03-13T10:38:14.321" v="1306" actId="26606"/>
          <ac:spMkLst>
            <pc:docMk/>
            <pc:sldMk cId="362754167" sldId="256"/>
            <ac:spMk id="61" creationId="{A42DB23F-578C-4EE7-8963-3BA228C67C6C}"/>
          </ac:spMkLst>
        </pc:spChg>
        <pc:picChg chg="add mod ord">
          <ac:chgData name="adam carlut" userId="371a43ea0d7a074b" providerId="LiveId" clId="{C9BAFF20-C467-48BD-A8A1-E3580020FF4A}" dt="2025-03-13T10:26:34.169" v="1163" actId="27614"/>
          <ac:picMkLst>
            <pc:docMk/>
            <pc:sldMk cId="362754167" sldId="256"/>
            <ac:picMk id="4" creationId="{BC4387EB-C460-DF5E-6C69-9F1B6292028D}"/>
          </ac:picMkLst>
        </pc:picChg>
        <pc:cxnChg chg="add">
          <ac:chgData name="adam carlut" userId="371a43ea0d7a074b" providerId="LiveId" clId="{C9BAFF20-C467-48BD-A8A1-E3580020FF4A}" dt="2025-03-13T10:38:14.321" v="1306" actId="26606"/>
          <ac:cxnSpMkLst>
            <pc:docMk/>
            <pc:sldMk cId="362754167" sldId="256"/>
            <ac:cxnSpMk id="63" creationId="{BD492A0C-1773-477B-83B5-C707CB057709}"/>
          </ac:cxnSpMkLst>
        </pc:cxnChg>
      </pc:sldChg>
      <pc:sldChg chg="new del">
        <pc:chgData name="adam carlut" userId="371a43ea0d7a074b" providerId="LiveId" clId="{C9BAFF20-C467-48BD-A8A1-E3580020FF4A}" dt="2025-03-13T09:55:53.085" v="170" actId="2696"/>
        <pc:sldMkLst>
          <pc:docMk/>
          <pc:sldMk cId="425424227" sldId="257"/>
        </pc:sldMkLst>
      </pc:sldChg>
      <pc:sldChg chg="addSp delSp modSp add mod addAnim">
        <pc:chgData name="adam carlut" userId="371a43ea0d7a074b" providerId="LiveId" clId="{C9BAFF20-C467-48BD-A8A1-E3580020FF4A}" dt="2025-03-13T10:42:03.457" v="1425" actId="20577"/>
        <pc:sldMkLst>
          <pc:docMk/>
          <pc:sldMk cId="478586162" sldId="257"/>
        </pc:sldMkLst>
        <pc:spChg chg="mod">
          <ac:chgData name="adam carlut" userId="371a43ea0d7a074b" providerId="LiveId" clId="{C9BAFF20-C467-48BD-A8A1-E3580020FF4A}" dt="2025-03-13T10:42:03.457" v="1425" actId="20577"/>
          <ac:spMkLst>
            <pc:docMk/>
            <pc:sldMk cId="478586162" sldId="257"/>
            <ac:spMk id="2" creationId="{A8732817-7E06-35D1-CDCC-0D514E2870FC}"/>
          </ac:spMkLst>
        </pc:spChg>
        <pc:spChg chg="mod">
          <ac:chgData name="adam carlut" userId="371a43ea0d7a074b" providerId="LiveId" clId="{C9BAFF20-C467-48BD-A8A1-E3580020FF4A}" dt="2025-03-13T10:37:26.187" v="1299" actId="26606"/>
          <ac:spMkLst>
            <pc:docMk/>
            <pc:sldMk cId="478586162" sldId="257"/>
            <ac:spMk id="3" creationId="{83E069C2-C47E-BA22-1F57-20C49457E7DC}"/>
          </ac:spMkLst>
        </pc:spChg>
        <pc:spChg chg="add">
          <ac:chgData name="adam carlut" userId="371a43ea0d7a074b" providerId="LiveId" clId="{C9BAFF20-C467-48BD-A8A1-E3580020FF4A}" dt="2025-03-13T10:37:26.187" v="1299" actId="26606"/>
          <ac:spMkLst>
            <pc:docMk/>
            <pc:sldMk cId="478586162" sldId="257"/>
            <ac:spMk id="20" creationId="{E20BB609-EF92-42DB-836C-0699A590B5CF}"/>
          </ac:spMkLst>
        </pc:spChg>
        <pc:spChg chg="add">
          <ac:chgData name="adam carlut" userId="371a43ea0d7a074b" providerId="LiveId" clId="{C9BAFF20-C467-48BD-A8A1-E3580020FF4A}" dt="2025-03-13T10:37:26.187" v="1299" actId="26606"/>
          <ac:spMkLst>
            <pc:docMk/>
            <pc:sldMk cId="478586162" sldId="257"/>
            <ac:spMk id="22" creationId="{C89012F3-E872-4965-8202-7945C4E70C75}"/>
          </ac:spMkLst>
        </pc:spChg>
        <pc:spChg chg="add">
          <ac:chgData name="adam carlut" userId="371a43ea0d7a074b" providerId="LiveId" clId="{C9BAFF20-C467-48BD-A8A1-E3580020FF4A}" dt="2025-03-13T10:37:26.187" v="1299" actId="26606"/>
          <ac:spMkLst>
            <pc:docMk/>
            <pc:sldMk cId="478586162" sldId="257"/>
            <ac:spMk id="26" creationId="{A42DB23F-578C-4EE7-8963-3BA228C67C6C}"/>
          </ac:spMkLst>
        </pc:spChg>
        <pc:picChg chg="mod">
          <ac:chgData name="adam carlut" userId="371a43ea0d7a074b" providerId="LiveId" clId="{C9BAFF20-C467-48BD-A8A1-E3580020FF4A}" dt="2025-03-13T10:37:26.187" v="1299" actId="26606"/>
          <ac:picMkLst>
            <pc:docMk/>
            <pc:sldMk cId="478586162" sldId="257"/>
            <ac:picMk id="4" creationId="{3C731331-38A7-CB13-5757-293B6DF05737}"/>
          </ac:picMkLst>
        </pc:picChg>
        <pc:cxnChg chg="add">
          <ac:chgData name="adam carlut" userId="371a43ea0d7a074b" providerId="LiveId" clId="{C9BAFF20-C467-48BD-A8A1-E3580020FF4A}" dt="2025-03-13T10:37:26.187" v="1299" actId="26606"/>
          <ac:cxnSpMkLst>
            <pc:docMk/>
            <pc:sldMk cId="478586162" sldId="257"/>
            <ac:cxnSpMk id="24" creationId="{8F4E56A8-93D5-4BE3-AE61-84677331AD07}"/>
          </ac:cxnSpMkLst>
        </pc:cxnChg>
        <pc:cxnChg chg="add">
          <ac:chgData name="adam carlut" userId="371a43ea0d7a074b" providerId="LiveId" clId="{C9BAFF20-C467-48BD-A8A1-E3580020FF4A}" dt="2025-03-13T10:37:26.187" v="1299" actId="26606"/>
          <ac:cxnSpMkLst>
            <pc:docMk/>
            <pc:sldMk cId="478586162" sldId="257"/>
            <ac:cxnSpMk id="28" creationId="{BD492A0C-1773-477B-83B5-C707CB057709}"/>
          </ac:cxnSpMkLst>
        </pc:cxnChg>
      </pc:sldChg>
      <pc:sldChg chg="new del">
        <pc:chgData name="adam carlut" userId="371a43ea0d7a074b" providerId="LiveId" clId="{C9BAFF20-C467-48BD-A8A1-E3580020FF4A}" dt="2025-03-13T09:55:58.428" v="172" actId="680"/>
        <pc:sldMkLst>
          <pc:docMk/>
          <pc:sldMk cId="1805861422" sldId="257"/>
        </pc:sldMkLst>
      </pc:sldChg>
      <pc:sldChg chg="new del ord">
        <pc:chgData name="adam carlut" userId="371a43ea0d7a074b" providerId="LiveId" clId="{C9BAFF20-C467-48BD-A8A1-E3580020FF4A}" dt="2025-03-13T09:55:53.085" v="170" actId="2696"/>
        <pc:sldMkLst>
          <pc:docMk/>
          <pc:sldMk cId="2435915453" sldId="258"/>
        </pc:sldMkLst>
      </pc:sldChg>
      <pc:sldChg chg="addSp delSp modSp add mod">
        <pc:chgData name="adam carlut" userId="371a43ea0d7a074b" providerId="LiveId" clId="{C9BAFF20-C467-48BD-A8A1-E3580020FF4A}" dt="2025-03-13T10:36:05.269" v="1287" actId="403"/>
        <pc:sldMkLst>
          <pc:docMk/>
          <pc:sldMk cId="3022086501" sldId="258"/>
        </pc:sldMkLst>
        <pc:spChg chg="mod">
          <ac:chgData name="adam carlut" userId="371a43ea0d7a074b" providerId="LiveId" clId="{C9BAFF20-C467-48BD-A8A1-E3580020FF4A}" dt="2025-03-13T10:36:05.269" v="1287" actId="403"/>
          <ac:spMkLst>
            <pc:docMk/>
            <pc:sldMk cId="3022086501" sldId="258"/>
            <ac:spMk id="2" creationId="{2A0A9DD2-7969-0DEE-FFB2-743B9960DE00}"/>
          </ac:spMkLst>
        </pc:spChg>
        <pc:spChg chg="mod">
          <ac:chgData name="adam carlut" userId="371a43ea0d7a074b" providerId="LiveId" clId="{C9BAFF20-C467-48BD-A8A1-E3580020FF4A}" dt="2025-03-13T10:27:09.010" v="1170" actId="26606"/>
          <ac:spMkLst>
            <pc:docMk/>
            <pc:sldMk cId="3022086501" sldId="258"/>
            <ac:spMk id="3" creationId="{B19BDA5C-1C8E-1727-11AE-C11A3DEC9BA2}"/>
          </ac:spMkLst>
        </pc:spChg>
        <pc:spChg chg="add">
          <ac:chgData name="adam carlut" userId="371a43ea0d7a074b" providerId="LiveId" clId="{C9BAFF20-C467-48BD-A8A1-E3580020FF4A}" dt="2025-03-13T10:27:09.010" v="1170" actId="26606"/>
          <ac:spMkLst>
            <pc:docMk/>
            <pc:sldMk cId="3022086501" sldId="258"/>
            <ac:spMk id="69" creationId="{92B0CFF1-78D7-4A83-A95E-71F9E3831622}"/>
          </ac:spMkLst>
        </pc:spChg>
        <pc:spChg chg="add">
          <ac:chgData name="adam carlut" userId="371a43ea0d7a074b" providerId="LiveId" clId="{C9BAFF20-C467-48BD-A8A1-E3580020FF4A}" dt="2025-03-13T10:27:09.010" v="1170" actId="26606"/>
          <ac:spMkLst>
            <pc:docMk/>
            <pc:sldMk cId="3022086501" sldId="258"/>
            <ac:spMk id="70" creationId="{C12927E5-081D-440D-A775-C0AE9DA1E3EC}"/>
          </ac:spMkLst>
        </pc:spChg>
        <pc:picChg chg="mod ord">
          <ac:chgData name="adam carlut" userId="371a43ea0d7a074b" providerId="LiveId" clId="{C9BAFF20-C467-48BD-A8A1-E3580020FF4A}" dt="2025-03-13T10:27:09.010" v="1170" actId="26606"/>
          <ac:picMkLst>
            <pc:docMk/>
            <pc:sldMk cId="3022086501" sldId="258"/>
            <ac:picMk id="4" creationId="{1C07EED4-E9D6-9F7B-6668-2F7AE356B314}"/>
          </ac:picMkLst>
        </pc:picChg>
        <pc:cxnChg chg="add">
          <ac:chgData name="adam carlut" userId="371a43ea0d7a074b" providerId="LiveId" clId="{C9BAFF20-C467-48BD-A8A1-E3580020FF4A}" dt="2025-03-13T10:27:09.010" v="1170" actId="26606"/>
          <ac:cxnSpMkLst>
            <pc:docMk/>
            <pc:sldMk cId="3022086501" sldId="258"/>
            <ac:cxnSpMk id="66" creationId="{108D74AC-B125-4E11-BA53-E9E383966DF8}"/>
          </ac:cxnSpMkLst>
        </pc:cxnChg>
        <pc:cxnChg chg="add">
          <ac:chgData name="adam carlut" userId="371a43ea0d7a074b" providerId="LiveId" clId="{C9BAFF20-C467-48BD-A8A1-E3580020FF4A}" dt="2025-03-13T10:27:09.010" v="1170" actId="26606"/>
          <ac:cxnSpMkLst>
            <pc:docMk/>
            <pc:sldMk cId="3022086501" sldId="258"/>
            <ac:cxnSpMk id="71" creationId="{6C54B948-69AE-475C-AAD4-0166D4730C40}"/>
          </ac:cxnSpMkLst>
        </pc:cxnChg>
      </pc:sldChg>
      <pc:sldChg chg="add del">
        <pc:chgData name="adam carlut" userId="371a43ea0d7a074b" providerId="LiveId" clId="{C9BAFF20-C467-48BD-A8A1-E3580020FF4A}" dt="2025-03-13T10:09:38.213" v="753" actId="47"/>
        <pc:sldMkLst>
          <pc:docMk/>
          <pc:sldMk cId="1203327101" sldId="259"/>
        </pc:sldMkLst>
      </pc:sldChg>
      <pc:sldChg chg="addSp delSp modSp add del mod modClrScheme chgLayout">
        <pc:chgData name="adam carlut" userId="371a43ea0d7a074b" providerId="LiveId" clId="{C9BAFF20-C467-48BD-A8A1-E3580020FF4A}" dt="2025-03-13T09:55:53.085" v="170" actId="2696"/>
        <pc:sldMkLst>
          <pc:docMk/>
          <pc:sldMk cId="1931470074" sldId="259"/>
        </pc:sldMkLst>
      </pc:sldChg>
      <pc:sldChg chg="addSp delSp modSp new del mod">
        <pc:chgData name="adam carlut" userId="371a43ea0d7a074b" providerId="LiveId" clId="{C9BAFF20-C467-48BD-A8A1-E3580020FF4A}" dt="2025-03-13T09:55:53.085" v="170" actId="2696"/>
        <pc:sldMkLst>
          <pc:docMk/>
          <pc:sldMk cId="1014708540" sldId="260"/>
        </pc:sldMkLst>
      </pc:sldChg>
      <pc:sldChg chg="addSp delSp modSp add del mod addAnim delAnim">
        <pc:chgData name="adam carlut" userId="371a43ea0d7a074b" providerId="LiveId" clId="{C9BAFF20-C467-48BD-A8A1-E3580020FF4A}" dt="2025-03-13T10:30:15.898" v="1184" actId="47"/>
        <pc:sldMkLst>
          <pc:docMk/>
          <pc:sldMk cId="3973906754" sldId="260"/>
        </pc:sldMkLst>
      </pc:sldChg>
      <pc:sldChg chg="addSp delSp modSp add mod addAnim modAnim">
        <pc:chgData name="adam carlut" userId="371a43ea0d7a074b" providerId="LiveId" clId="{C9BAFF20-C467-48BD-A8A1-E3580020FF4A}" dt="2025-03-13T10:36:42.382" v="1297" actId="20577"/>
        <pc:sldMkLst>
          <pc:docMk/>
          <pc:sldMk cId="2488622112" sldId="261"/>
        </pc:sldMkLst>
        <pc:spChg chg="mod">
          <ac:chgData name="adam carlut" userId="371a43ea0d7a074b" providerId="LiveId" clId="{C9BAFF20-C467-48BD-A8A1-E3580020FF4A}" dt="2025-03-13T10:36:42.382" v="1297" actId="20577"/>
          <ac:spMkLst>
            <pc:docMk/>
            <pc:sldMk cId="2488622112" sldId="261"/>
            <ac:spMk id="2" creationId="{89A95CF4-8B3D-573A-9A7B-FB53E75BD401}"/>
          </ac:spMkLst>
        </pc:spChg>
        <pc:spChg chg="add">
          <ac:chgData name="adam carlut" userId="371a43ea0d7a074b" providerId="LiveId" clId="{C9BAFF20-C467-48BD-A8A1-E3580020FF4A}" dt="2025-03-13T10:34:20.272" v="1247" actId="26606"/>
          <ac:spMkLst>
            <pc:docMk/>
            <pc:sldMk cId="2488622112" sldId="261"/>
            <ac:spMk id="38" creationId="{C7FE5201-BB98-480C-BADB-207C8F893897}"/>
          </ac:spMkLst>
        </pc:spChg>
        <pc:spChg chg="add">
          <ac:chgData name="adam carlut" userId="371a43ea0d7a074b" providerId="LiveId" clId="{C9BAFF20-C467-48BD-A8A1-E3580020FF4A}" dt="2025-03-13T10:34:20.272" v="1247" actId="26606"/>
          <ac:spMkLst>
            <pc:docMk/>
            <pc:sldMk cId="2488622112" sldId="261"/>
            <ac:spMk id="40" creationId="{B65A1411-0C46-4437-890D-A6FADAA96E75}"/>
          </ac:spMkLst>
        </pc:spChg>
        <pc:picChg chg="mod ord">
          <ac:chgData name="adam carlut" userId="371a43ea0d7a074b" providerId="LiveId" clId="{C9BAFF20-C467-48BD-A8A1-E3580020FF4A}" dt="2025-03-13T10:34:20.272" v="1247" actId="26606"/>
          <ac:picMkLst>
            <pc:docMk/>
            <pc:sldMk cId="2488622112" sldId="261"/>
            <ac:picMk id="4" creationId="{4846BDDD-7C0D-DF3E-B963-CB7DB47A76C1}"/>
          </ac:picMkLst>
        </pc:picChg>
        <pc:cxnChg chg="add">
          <ac:chgData name="adam carlut" userId="371a43ea0d7a074b" providerId="LiveId" clId="{C9BAFF20-C467-48BD-A8A1-E3580020FF4A}" dt="2025-03-13T10:34:20.272" v="1247" actId="26606"/>
          <ac:cxnSpMkLst>
            <pc:docMk/>
            <pc:sldMk cId="2488622112" sldId="261"/>
            <ac:cxnSpMk id="42" creationId="{01C8C7AB-622A-453F-AE17-EB0297F44D6C}"/>
          </ac:cxnSpMkLst>
        </pc:cxnChg>
        <pc:cxnChg chg="add">
          <ac:chgData name="adam carlut" userId="371a43ea0d7a074b" providerId="LiveId" clId="{C9BAFF20-C467-48BD-A8A1-E3580020FF4A}" dt="2025-03-13T10:34:20.272" v="1247" actId="26606"/>
          <ac:cxnSpMkLst>
            <pc:docMk/>
            <pc:sldMk cId="2488622112" sldId="261"/>
            <ac:cxnSpMk id="44" creationId="{F89C6C02-EDA3-4D0B-9C4E-AAE0F2C7D51D}"/>
          </ac:cxnSpMkLst>
        </pc:cxnChg>
        <pc:cxnChg chg="add">
          <ac:chgData name="adam carlut" userId="371a43ea0d7a074b" providerId="LiveId" clId="{C9BAFF20-C467-48BD-A8A1-E3580020FF4A}" dt="2025-03-13T10:34:20.272" v="1247" actId="26606"/>
          <ac:cxnSpMkLst>
            <pc:docMk/>
            <pc:sldMk cId="2488622112" sldId="261"/>
            <ac:cxnSpMk id="46" creationId="{7DB9EF43-FC5E-48EC-B532-7C6A7033877B}"/>
          </ac:cxnSpMkLst>
        </pc:cxnChg>
      </pc:sldChg>
      <pc:sldChg chg="addSp delSp modSp new del mod">
        <pc:chgData name="adam carlut" userId="371a43ea0d7a074b" providerId="LiveId" clId="{C9BAFF20-C467-48BD-A8A1-E3580020FF4A}" dt="2025-03-13T09:55:53.085" v="170" actId="2696"/>
        <pc:sldMkLst>
          <pc:docMk/>
          <pc:sldMk cId="3700559928" sldId="261"/>
        </pc:sldMkLst>
      </pc:sldChg>
      <pc:sldChg chg="addSp delSp modSp add del mod addAnim modAnim">
        <pc:chgData name="adam carlut" userId="371a43ea0d7a074b" providerId="LiveId" clId="{C9BAFF20-C467-48BD-A8A1-E3580020FF4A}" dt="2025-03-13T10:40:02.441" v="1311" actId="47"/>
        <pc:sldMkLst>
          <pc:docMk/>
          <pc:sldMk cId="1596203924" sldId="262"/>
        </pc:sldMkLst>
      </pc:sldChg>
      <pc:sldChg chg="modSp new del mod">
        <pc:chgData name="adam carlut" userId="371a43ea0d7a074b" providerId="LiveId" clId="{C9BAFF20-C467-48BD-A8A1-E3580020FF4A}" dt="2025-03-13T09:55:53.085" v="170" actId="2696"/>
        <pc:sldMkLst>
          <pc:docMk/>
          <pc:sldMk cId="3481277943" sldId="262"/>
        </pc:sldMkLst>
      </pc:sldChg>
      <pc:sldChg chg="modSp new del mod">
        <pc:chgData name="adam carlut" userId="371a43ea0d7a074b" providerId="LiveId" clId="{C9BAFF20-C467-48BD-A8A1-E3580020FF4A}" dt="2025-03-13T09:55:53.085" v="170" actId="2696"/>
        <pc:sldMkLst>
          <pc:docMk/>
          <pc:sldMk cId="646528247" sldId="263"/>
        </pc:sldMkLst>
      </pc:sldChg>
      <pc:sldChg chg="modSp new del mod">
        <pc:chgData name="adam carlut" userId="371a43ea0d7a074b" providerId="LiveId" clId="{C9BAFF20-C467-48BD-A8A1-E3580020FF4A}" dt="2025-03-13T10:41:12.411" v="1354" actId="47"/>
        <pc:sldMkLst>
          <pc:docMk/>
          <pc:sldMk cId="3853942426" sldId="263"/>
        </pc:sldMkLst>
      </pc:sldChg>
      <pc:sldChg chg="modSp add mod">
        <pc:chgData name="adam carlut" userId="371a43ea0d7a074b" providerId="LiveId" clId="{C9BAFF20-C467-48BD-A8A1-E3580020FF4A}" dt="2025-03-13T10:36:10.483" v="1289" actId="404"/>
        <pc:sldMkLst>
          <pc:docMk/>
          <pc:sldMk cId="1780058143" sldId="264"/>
        </pc:sldMkLst>
        <pc:spChg chg="mod">
          <ac:chgData name="adam carlut" userId="371a43ea0d7a074b" providerId="LiveId" clId="{C9BAFF20-C467-48BD-A8A1-E3580020FF4A}" dt="2025-03-13T10:36:10.483" v="1289" actId="404"/>
          <ac:spMkLst>
            <pc:docMk/>
            <pc:sldMk cId="1780058143" sldId="264"/>
            <ac:spMk id="2" creationId="{25871108-8B61-79F5-5306-7592C3BB7531}"/>
          </ac:spMkLst>
        </pc:spChg>
        <pc:spChg chg="mod">
          <ac:chgData name="adam carlut" userId="371a43ea0d7a074b" providerId="LiveId" clId="{C9BAFF20-C467-48BD-A8A1-E3580020FF4A}" dt="2025-03-13T10:33:59.087" v="1245" actId="20577"/>
          <ac:spMkLst>
            <pc:docMk/>
            <pc:sldMk cId="1780058143" sldId="264"/>
            <ac:spMk id="3" creationId="{637CFAC5-C7BC-C713-47AD-A600D37A00AD}"/>
          </ac:spMkLst>
        </pc:spChg>
      </pc:sldChg>
      <pc:sldChg chg="addSp delSp modSp new del mod">
        <pc:chgData name="adam carlut" userId="371a43ea0d7a074b" providerId="LiveId" clId="{C9BAFF20-C467-48BD-A8A1-E3580020FF4A}" dt="2025-03-13T09:55:53.085" v="170" actId="2696"/>
        <pc:sldMkLst>
          <pc:docMk/>
          <pc:sldMk cId="2397922628" sldId="264"/>
        </pc:sldMkLst>
      </pc:sldChg>
      <pc:sldChg chg="modSp add">
        <pc:chgData name="adam carlut" userId="371a43ea0d7a074b" providerId="LiveId" clId="{C9BAFF20-C467-48BD-A8A1-E3580020FF4A}" dt="2025-03-13T10:40:14.342" v="1324" actId="20577"/>
        <pc:sldMkLst>
          <pc:docMk/>
          <pc:sldMk cId="1118037180" sldId="265"/>
        </pc:sldMkLst>
        <pc:spChg chg="mod">
          <ac:chgData name="adam carlut" userId="371a43ea0d7a074b" providerId="LiveId" clId="{C9BAFF20-C467-48BD-A8A1-E3580020FF4A}" dt="2025-03-13T10:40:14.342" v="1324" actId="20577"/>
          <ac:spMkLst>
            <pc:docMk/>
            <pc:sldMk cId="1118037180" sldId="265"/>
            <ac:spMk id="2" creationId="{A7D8195B-FACB-EE96-C1A8-D9FC7F1007FF}"/>
          </ac:spMkLst>
        </pc:spChg>
      </pc:sldChg>
      <pc:sldChg chg="modSp add">
        <pc:chgData name="adam carlut" userId="371a43ea0d7a074b" providerId="LiveId" clId="{C9BAFF20-C467-48BD-A8A1-E3580020FF4A}" dt="2025-03-13T10:41:03.631" v="1352" actId="20577"/>
        <pc:sldMkLst>
          <pc:docMk/>
          <pc:sldMk cId="4262800111" sldId="266"/>
        </pc:sldMkLst>
        <pc:spChg chg="mod">
          <ac:chgData name="adam carlut" userId="371a43ea0d7a074b" providerId="LiveId" clId="{C9BAFF20-C467-48BD-A8A1-E3580020FF4A}" dt="2025-03-13T10:41:03.631" v="1352" actId="20577"/>
          <ac:spMkLst>
            <pc:docMk/>
            <pc:sldMk cId="4262800111" sldId="266"/>
            <ac:spMk id="2" creationId="{DF02E644-303D-76C8-5A7A-FA15C4372989}"/>
          </ac:spMkLst>
        </pc:spChg>
      </pc:sldChg>
      <pc:sldChg chg="modSp add modAnim">
        <pc:chgData name="adam carlut" userId="371a43ea0d7a074b" providerId="LiveId" clId="{C9BAFF20-C467-48BD-A8A1-E3580020FF4A}" dt="2025-03-13T10:41:42.104" v="1402" actId="20577"/>
        <pc:sldMkLst>
          <pc:docMk/>
          <pc:sldMk cId="1720468708" sldId="267"/>
        </pc:sldMkLst>
        <pc:spChg chg="mod">
          <ac:chgData name="adam carlut" userId="371a43ea0d7a074b" providerId="LiveId" clId="{C9BAFF20-C467-48BD-A8A1-E3580020FF4A}" dt="2025-03-13T10:41:42.104" v="1402" actId="20577"/>
          <ac:spMkLst>
            <pc:docMk/>
            <pc:sldMk cId="1720468708" sldId="267"/>
            <ac:spMk id="2" creationId="{1ABCD0C4-1189-773E-1732-D40C0F0C8978}"/>
          </ac:spMkLst>
        </pc:spChg>
      </pc:sldChg>
      <pc:sldChg chg="modSp add">
        <pc:chgData name="adam carlut" userId="371a43ea0d7a074b" providerId="LiveId" clId="{C9BAFF20-C467-48BD-A8A1-E3580020FF4A}" dt="2025-03-13T10:42:21.452" v="1441" actId="20577"/>
        <pc:sldMkLst>
          <pc:docMk/>
          <pc:sldMk cId="367640114" sldId="268"/>
        </pc:sldMkLst>
        <pc:spChg chg="mod">
          <ac:chgData name="adam carlut" userId="371a43ea0d7a074b" providerId="LiveId" clId="{C9BAFF20-C467-48BD-A8A1-E3580020FF4A}" dt="2025-03-13T10:42:21.452" v="1441" actId="20577"/>
          <ac:spMkLst>
            <pc:docMk/>
            <pc:sldMk cId="367640114" sldId="268"/>
            <ac:spMk id="2" creationId="{6D13ED6B-439D-07F5-BFB7-6830EAB9434B}"/>
          </ac:spMkLst>
        </pc:spChg>
      </pc:sldChg>
      <pc:sldMasterChg chg="del delSldLayout">
        <pc:chgData name="adam carlut" userId="371a43ea0d7a074b" providerId="LiveId" clId="{C9BAFF20-C467-48BD-A8A1-E3580020FF4A}" dt="2025-03-13T08:54:32.656" v="75" actId="26606"/>
        <pc:sldMasterMkLst>
          <pc:docMk/>
          <pc:sldMasterMk cId="4046913227" sldId="2147483648"/>
        </pc:sldMasterMkLst>
        <pc:sldLayoutChg chg="del">
          <pc:chgData name="adam carlut" userId="371a43ea0d7a074b" providerId="LiveId" clId="{C9BAFF20-C467-48BD-A8A1-E3580020FF4A}" dt="2025-03-13T08:54:32.656" v="75" actId="26606"/>
          <pc:sldLayoutMkLst>
            <pc:docMk/>
            <pc:sldMasterMk cId="4046913227" sldId="2147483648"/>
            <pc:sldLayoutMk cId="4035227111" sldId="2147483649"/>
          </pc:sldLayoutMkLst>
        </pc:sldLayoutChg>
        <pc:sldLayoutChg chg="del">
          <pc:chgData name="adam carlut" userId="371a43ea0d7a074b" providerId="LiveId" clId="{C9BAFF20-C467-48BD-A8A1-E3580020FF4A}" dt="2025-03-13T08:54:32.656" v="75" actId="26606"/>
          <pc:sldLayoutMkLst>
            <pc:docMk/>
            <pc:sldMasterMk cId="4046913227" sldId="2147483648"/>
            <pc:sldLayoutMk cId="4282994214" sldId="2147483650"/>
          </pc:sldLayoutMkLst>
        </pc:sldLayoutChg>
        <pc:sldLayoutChg chg="del">
          <pc:chgData name="adam carlut" userId="371a43ea0d7a074b" providerId="LiveId" clId="{C9BAFF20-C467-48BD-A8A1-E3580020FF4A}" dt="2025-03-13T08:54:32.656" v="75" actId="26606"/>
          <pc:sldLayoutMkLst>
            <pc:docMk/>
            <pc:sldMasterMk cId="4046913227" sldId="2147483648"/>
            <pc:sldLayoutMk cId="4158883311" sldId="2147483651"/>
          </pc:sldLayoutMkLst>
        </pc:sldLayoutChg>
        <pc:sldLayoutChg chg="del">
          <pc:chgData name="adam carlut" userId="371a43ea0d7a074b" providerId="LiveId" clId="{C9BAFF20-C467-48BD-A8A1-E3580020FF4A}" dt="2025-03-13T08:54:32.656" v="75" actId="26606"/>
          <pc:sldLayoutMkLst>
            <pc:docMk/>
            <pc:sldMasterMk cId="4046913227" sldId="2147483648"/>
            <pc:sldLayoutMk cId="3891209432" sldId="2147483652"/>
          </pc:sldLayoutMkLst>
        </pc:sldLayoutChg>
        <pc:sldLayoutChg chg="del">
          <pc:chgData name="adam carlut" userId="371a43ea0d7a074b" providerId="LiveId" clId="{C9BAFF20-C467-48BD-A8A1-E3580020FF4A}" dt="2025-03-13T08:54:32.656" v="75" actId="26606"/>
          <pc:sldLayoutMkLst>
            <pc:docMk/>
            <pc:sldMasterMk cId="4046913227" sldId="2147483648"/>
            <pc:sldLayoutMk cId="3134338294" sldId="2147483653"/>
          </pc:sldLayoutMkLst>
        </pc:sldLayoutChg>
        <pc:sldLayoutChg chg="del">
          <pc:chgData name="adam carlut" userId="371a43ea0d7a074b" providerId="LiveId" clId="{C9BAFF20-C467-48BD-A8A1-E3580020FF4A}" dt="2025-03-13T08:54:32.656" v="75" actId="26606"/>
          <pc:sldLayoutMkLst>
            <pc:docMk/>
            <pc:sldMasterMk cId="4046913227" sldId="2147483648"/>
            <pc:sldLayoutMk cId="1067205720" sldId="2147483654"/>
          </pc:sldLayoutMkLst>
        </pc:sldLayoutChg>
        <pc:sldLayoutChg chg="del">
          <pc:chgData name="adam carlut" userId="371a43ea0d7a074b" providerId="LiveId" clId="{C9BAFF20-C467-48BD-A8A1-E3580020FF4A}" dt="2025-03-13T08:54:32.656" v="75" actId="26606"/>
          <pc:sldLayoutMkLst>
            <pc:docMk/>
            <pc:sldMasterMk cId="4046913227" sldId="2147483648"/>
            <pc:sldLayoutMk cId="4124862849" sldId="2147483655"/>
          </pc:sldLayoutMkLst>
        </pc:sldLayoutChg>
        <pc:sldLayoutChg chg="del">
          <pc:chgData name="adam carlut" userId="371a43ea0d7a074b" providerId="LiveId" clId="{C9BAFF20-C467-48BD-A8A1-E3580020FF4A}" dt="2025-03-13T08:54:32.656" v="75" actId="26606"/>
          <pc:sldLayoutMkLst>
            <pc:docMk/>
            <pc:sldMasterMk cId="4046913227" sldId="2147483648"/>
            <pc:sldLayoutMk cId="3159410721" sldId="2147483656"/>
          </pc:sldLayoutMkLst>
        </pc:sldLayoutChg>
        <pc:sldLayoutChg chg="del">
          <pc:chgData name="adam carlut" userId="371a43ea0d7a074b" providerId="LiveId" clId="{C9BAFF20-C467-48BD-A8A1-E3580020FF4A}" dt="2025-03-13T08:54:32.656" v="75" actId="26606"/>
          <pc:sldLayoutMkLst>
            <pc:docMk/>
            <pc:sldMasterMk cId="4046913227" sldId="2147483648"/>
            <pc:sldLayoutMk cId="647944987" sldId="2147483657"/>
          </pc:sldLayoutMkLst>
        </pc:sldLayoutChg>
        <pc:sldLayoutChg chg="del">
          <pc:chgData name="adam carlut" userId="371a43ea0d7a074b" providerId="LiveId" clId="{C9BAFF20-C467-48BD-A8A1-E3580020FF4A}" dt="2025-03-13T08:54:32.656" v="75" actId="26606"/>
          <pc:sldLayoutMkLst>
            <pc:docMk/>
            <pc:sldMasterMk cId="4046913227" sldId="2147483648"/>
            <pc:sldLayoutMk cId="3279268802" sldId="2147483658"/>
          </pc:sldLayoutMkLst>
        </pc:sldLayoutChg>
        <pc:sldLayoutChg chg="del">
          <pc:chgData name="adam carlut" userId="371a43ea0d7a074b" providerId="LiveId" clId="{C9BAFF20-C467-48BD-A8A1-E3580020FF4A}" dt="2025-03-13T08:54:32.656" v="75" actId="26606"/>
          <pc:sldLayoutMkLst>
            <pc:docMk/>
            <pc:sldMasterMk cId="4046913227" sldId="2147483648"/>
            <pc:sldLayoutMk cId="2101950591" sldId="2147483659"/>
          </pc:sldLayoutMkLst>
        </pc:sldLayoutChg>
      </pc:sldMasterChg>
      <pc:sldMasterChg chg="add addSldLayout">
        <pc:chgData name="adam carlut" userId="371a43ea0d7a074b" providerId="LiveId" clId="{C9BAFF20-C467-48BD-A8A1-E3580020FF4A}" dt="2025-03-13T09:54:28.786" v="86"/>
        <pc:sldMasterMkLst>
          <pc:docMk/>
          <pc:sldMasterMk cId="3196447035" sldId="2147483660"/>
        </pc:sldMasterMkLst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3282473331" sldId="2147483661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981762647" sldId="2147483662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1270380633" sldId="2147483677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1774813262" sldId="2147483678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3474393961" sldId="2147483679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1459153313" sldId="2147483680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535422851" sldId="2147483681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3999656802" sldId="2147483682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187261975" sldId="2147483683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285404791" sldId="2147483684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1917585566" sldId="2147483685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4059785727" sldId="2147483686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893245423" sldId="2147483687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387986896" sldId="2147483688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920560110" sldId="2147483689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562165496" sldId="2147483690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3777122769" sldId="2147483691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1984547406" sldId="2147483692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859230932" sldId="2147483693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752192730" sldId="2147483694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1272959380" sldId="2147483695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3103369026" sldId="2147483696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3915258174" sldId="2147483697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153376647" sldId="2147483698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3435561895" sldId="2147483699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1675689716" sldId="2147483700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680772438" sldId="2147483701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4215720942" sldId="2147483702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93478149" sldId="2147483703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162104983" sldId="2147483704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053735867" sldId="2147483705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3182925318" sldId="2147483706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428473380" sldId="2147483707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4166445593" sldId="2147483708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432701290" sldId="2147483709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764311171" sldId="2147483710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656226768" sldId="2147483711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2162713217" sldId="2147483712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56088634" sldId="2147483713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3667574597" sldId="2147483714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930280236" sldId="2147483715"/>
          </pc:sldLayoutMkLst>
        </pc:sldLayoutChg>
        <pc:sldLayoutChg chg="add">
          <pc:chgData name="adam carlut" userId="371a43ea0d7a074b" providerId="LiveId" clId="{C9BAFF20-C467-48BD-A8A1-E3580020FF4A}" dt="2025-03-13T09:54:28.786" v="86"/>
          <pc:sldLayoutMkLst>
            <pc:docMk/>
            <pc:sldMasterMk cId="3196447035" sldId="2147483660"/>
            <pc:sldLayoutMk cId="1561394258" sldId="2147483716"/>
          </pc:sldLayoutMkLst>
        </pc:sldLayoutChg>
      </pc:sldMasterChg>
      <pc:sldMasterChg chg="add replId addSldLayout modSldLayout">
        <pc:chgData name="adam carlut" userId="371a43ea0d7a074b" providerId="LiveId" clId="{C9BAFF20-C467-48BD-A8A1-E3580020FF4A}" dt="2025-03-13T09:54:28.786" v="86"/>
        <pc:sldMasterMkLst>
          <pc:docMk/>
          <pc:sldMasterMk cId="2432643405" sldId="2147483720"/>
        </pc:sldMasterMkLst>
        <pc:sldLayoutChg chg="add replId">
          <pc:chgData name="adam carlut" userId="371a43ea0d7a074b" providerId="LiveId" clId="{C9BAFF20-C467-48BD-A8A1-E3580020FF4A}" dt="2025-03-13T09:54:28.786" v="86"/>
          <pc:sldLayoutMkLst>
            <pc:docMk/>
            <pc:sldMasterMk cId="2432643405" sldId="2147483720"/>
            <pc:sldLayoutMk cId="4282915956" sldId="2147483717"/>
          </pc:sldLayoutMkLst>
        </pc:sldLayoutChg>
        <pc:sldLayoutChg chg="add replId">
          <pc:chgData name="adam carlut" userId="371a43ea0d7a074b" providerId="LiveId" clId="{C9BAFF20-C467-48BD-A8A1-E3580020FF4A}" dt="2025-03-13T09:54:28.786" v="86"/>
          <pc:sldLayoutMkLst>
            <pc:docMk/>
            <pc:sldMasterMk cId="2432643405" sldId="2147483720"/>
            <pc:sldLayoutMk cId="1524686509" sldId="2147483718"/>
          </pc:sldLayoutMkLst>
        </pc:sldLayoutChg>
        <pc:sldLayoutChg chg="add replId">
          <pc:chgData name="adam carlut" userId="371a43ea0d7a074b" providerId="LiveId" clId="{C9BAFF20-C467-48BD-A8A1-E3580020FF4A}" dt="2025-03-13T09:54:28.786" v="86"/>
          <pc:sldLayoutMkLst>
            <pc:docMk/>
            <pc:sldMasterMk cId="2432643405" sldId="2147483720"/>
            <pc:sldLayoutMk cId="1988857422" sldId="2147483719"/>
          </pc:sldLayoutMkLst>
        </pc:sldLayoutChg>
        <pc:sldLayoutChg chg="add replId">
          <pc:chgData name="adam carlut" userId="371a43ea0d7a074b" providerId="LiveId" clId="{C9BAFF20-C467-48BD-A8A1-E3580020FF4A}" dt="2025-03-13T09:54:28.786" v="86"/>
          <pc:sldLayoutMkLst>
            <pc:docMk/>
            <pc:sldMasterMk cId="2432643405" sldId="2147483720"/>
            <pc:sldLayoutMk cId="2665053312" sldId="2147483721"/>
          </pc:sldLayoutMkLst>
        </pc:sldLayoutChg>
        <pc:sldLayoutChg chg="add replId">
          <pc:chgData name="adam carlut" userId="371a43ea0d7a074b" providerId="LiveId" clId="{C9BAFF20-C467-48BD-A8A1-E3580020FF4A}" dt="2025-03-13T09:54:28.786" v="86"/>
          <pc:sldLayoutMkLst>
            <pc:docMk/>
            <pc:sldMasterMk cId="2432643405" sldId="2147483720"/>
            <pc:sldLayoutMk cId="3248067457" sldId="2147483722"/>
          </pc:sldLayoutMkLst>
        </pc:sldLayoutChg>
        <pc:sldLayoutChg chg="add replId">
          <pc:chgData name="adam carlut" userId="371a43ea0d7a074b" providerId="LiveId" clId="{C9BAFF20-C467-48BD-A8A1-E3580020FF4A}" dt="2025-03-13T09:54:28.786" v="86"/>
          <pc:sldLayoutMkLst>
            <pc:docMk/>
            <pc:sldMasterMk cId="2432643405" sldId="2147483720"/>
            <pc:sldLayoutMk cId="514051737" sldId="2147483723"/>
          </pc:sldLayoutMkLst>
        </pc:sldLayoutChg>
        <pc:sldLayoutChg chg="add replId">
          <pc:chgData name="adam carlut" userId="371a43ea0d7a074b" providerId="LiveId" clId="{C9BAFF20-C467-48BD-A8A1-E3580020FF4A}" dt="2025-03-13T09:54:28.786" v="86"/>
          <pc:sldLayoutMkLst>
            <pc:docMk/>
            <pc:sldMasterMk cId="2432643405" sldId="2147483720"/>
            <pc:sldLayoutMk cId="1784099278" sldId="2147483724"/>
          </pc:sldLayoutMkLst>
        </pc:sldLayoutChg>
        <pc:sldLayoutChg chg="add replId">
          <pc:chgData name="adam carlut" userId="371a43ea0d7a074b" providerId="LiveId" clId="{C9BAFF20-C467-48BD-A8A1-E3580020FF4A}" dt="2025-03-13T09:54:28.786" v="86"/>
          <pc:sldLayoutMkLst>
            <pc:docMk/>
            <pc:sldMasterMk cId="2432643405" sldId="2147483720"/>
            <pc:sldLayoutMk cId="3542407271" sldId="2147483725"/>
          </pc:sldLayoutMkLst>
        </pc:sldLayoutChg>
        <pc:sldLayoutChg chg="add replId">
          <pc:chgData name="adam carlut" userId="371a43ea0d7a074b" providerId="LiveId" clId="{C9BAFF20-C467-48BD-A8A1-E3580020FF4A}" dt="2025-03-13T09:54:28.786" v="86"/>
          <pc:sldLayoutMkLst>
            <pc:docMk/>
            <pc:sldMasterMk cId="2432643405" sldId="2147483720"/>
            <pc:sldLayoutMk cId="3872795869" sldId="2147483726"/>
          </pc:sldLayoutMkLst>
        </pc:sldLayoutChg>
        <pc:sldLayoutChg chg="add replId">
          <pc:chgData name="adam carlut" userId="371a43ea0d7a074b" providerId="LiveId" clId="{C9BAFF20-C467-48BD-A8A1-E3580020FF4A}" dt="2025-03-13T09:54:28.786" v="86"/>
          <pc:sldLayoutMkLst>
            <pc:docMk/>
            <pc:sldMasterMk cId="2432643405" sldId="2147483720"/>
            <pc:sldLayoutMk cId="2450067621" sldId="2147483727"/>
          </pc:sldLayoutMkLst>
        </pc:sldLayoutChg>
        <pc:sldLayoutChg chg="add replId">
          <pc:chgData name="adam carlut" userId="371a43ea0d7a074b" providerId="LiveId" clId="{C9BAFF20-C467-48BD-A8A1-E3580020FF4A}" dt="2025-03-13T09:54:28.786" v="86"/>
          <pc:sldLayoutMkLst>
            <pc:docMk/>
            <pc:sldMasterMk cId="2432643405" sldId="2147483720"/>
            <pc:sldLayoutMk cId="456871792" sldId="2147483728"/>
          </pc:sldLayoutMkLst>
        </pc:sldLayoutChg>
      </pc:sldMasterChg>
    </pc:docChg>
  </pc:docChgLst>
  <pc:docChgLst>
    <pc:chgData name="adam carlut" userId="371a43ea0d7a074b" providerId="LiveId" clId="{5B18971E-76DC-4771-9F8F-7E6078DAEFA4}"/>
    <pc:docChg chg="undo redo custSel addSld modSld">
      <pc:chgData name="adam carlut" userId="371a43ea0d7a074b" providerId="LiveId" clId="{5B18971E-76DC-4771-9F8F-7E6078DAEFA4}" dt="2025-04-17T12:37:31.878" v="2181" actId="20577"/>
      <pc:docMkLst>
        <pc:docMk/>
      </pc:docMkLst>
      <pc:sldChg chg="modSp mod">
        <pc:chgData name="adam carlut" userId="371a43ea0d7a074b" providerId="LiveId" clId="{5B18971E-76DC-4771-9F8F-7E6078DAEFA4}" dt="2025-04-17T09:00:30.729" v="229" actId="403"/>
        <pc:sldMkLst>
          <pc:docMk/>
          <pc:sldMk cId="478586162" sldId="257"/>
        </pc:sldMkLst>
        <pc:spChg chg="mod">
          <ac:chgData name="adam carlut" userId="371a43ea0d7a074b" providerId="LiveId" clId="{5B18971E-76DC-4771-9F8F-7E6078DAEFA4}" dt="2025-04-17T09:00:00.831" v="224" actId="20577"/>
          <ac:spMkLst>
            <pc:docMk/>
            <pc:sldMk cId="478586162" sldId="257"/>
            <ac:spMk id="2" creationId="{A8732817-7E06-35D1-CDCC-0D514E2870FC}"/>
          </ac:spMkLst>
        </pc:spChg>
        <pc:spChg chg="mod">
          <ac:chgData name="adam carlut" userId="371a43ea0d7a074b" providerId="LiveId" clId="{5B18971E-76DC-4771-9F8F-7E6078DAEFA4}" dt="2025-04-17T09:00:30.729" v="229" actId="403"/>
          <ac:spMkLst>
            <pc:docMk/>
            <pc:sldMk cId="478586162" sldId="257"/>
            <ac:spMk id="3" creationId="{83E069C2-C47E-BA22-1F57-20C49457E7DC}"/>
          </ac:spMkLst>
        </pc:spChg>
      </pc:sldChg>
      <pc:sldChg chg="modSp mod">
        <pc:chgData name="adam carlut" userId="371a43ea0d7a074b" providerId="LiveId" clId="{5B18971E-76DC-4771-9F8F-7E6078DAEFA4}" dt="2025-04-17T09:04:06.230" v="258" actId="404"/>
        <pc:sldMkLst>
          <pc:docMk/>
          <pc:sldMk cId="3022086501" sldId="258"/>
        </pc:sldMkLst>
        <pc:spChg chg="mod">
          <ac:chgData name="adam carlut" userId="371a43ea0d7a074b" providerId="LiveId" clId="{5B18971E-76DC-4771-9F8F-7E6078DAEFA4}" dt="2025-04-17T09:04:06.230" v="258" actId="404"/>
          <ac:spMkLst>
            <pc:docMk/>
            <pc:sldMk cId="3022086501" sldId="258"/>
            <ac:spMk id="2" creationId="{2A0A9DD2-7969-0DEE-FFB2-743B9960DE00}"/>
          </ac:spMkLst>
        </pc:spChg>
        <pc:spChg chg="mod">
          <ac:chgData name="adam carlut" userId="371a43ea0d7a074b" providerId="LiveId" clId="{5B18971E-76DC-4771-9F8F-7E6078DAEFA4}" dt="2025-04-17T08:55:31.245" v="137" actId="114"/>
          <ac:spMkLst>
            <pc:docMk/>
            <pc:sldMk cId="3022086501" sldId="258"/>
            <ac:spMk id="3" creationId="{B19BDA5C-1C8E-1727-11AE-C11A3DEC9BA2}"/>
          </ac:spMkLst>
        </pc:spChg>
      </pc:sldChg>
      <pc:sldChg chg="addSp modSp mod">
        <pc:chgData name="adam carlut" userId="371a43ea0d7a074b" providerId="LiveId" clId="{5B18971E-76DC-4771-9F8F-7E6078DAEFA4}" dt="2025-04-17T09:04:48.722" v="293" actId="20577"/>
        <pc:sldMkLst>
          <pc:docMk/>
          <pc:sldMk cId="2488622112" sldId="261"/>
        </pc:sldMkLst>
        <pc:spChg chg="mod">
          <ac:chgData name="adam carlut" userId="371a43ea0d7a074b" providerId="LiveId" clId="{5B18971E-76DC-4771-9F8F-7E6078DAEFA4}" dt="2025-04-17T09:04:48.722" v="293" actId="20577"/>
          <ac:spMkLst>
            <pc:docMk/>
            <pc:sldMk cId="2488622112" sldId="261"/>
            <ac:spMk id="2" creationId="{89A95CF4-8B3D-573A-9A7B-FB53E75BD401}"/>
          </ac:spMkLst>
        </pc:spChg>
        <pc:picChg chg="add mod">
          <ac:chgData name="adam carlut" userId="371a43ea0d7a074b" providerId="LiveId" clId="{5B18971E-76DC-4771-9F8F-7E6078DAEFA4}" dt="2025-04-01T17:02:42.014" v="98" actId="1076"/>
          <ac:picMkLst>
            <pc:docMk/>
            <pc:sldMk cId="2488622112" sldId="261"/>
            <ac:picMk id="5" creationId="{CE9AE6D8-FAF3-5944-AD14-881B912B2B61}"/>
          </ac:picMkLst>
        </pc:picChg>
      </pc:sldChg>
      <pc:sldChg chg="addSp modSp mod">
        <pc:chgData name="adam carlut" userId="371a43ea0d7a074b" providerId="LiveId" clId="{5B18971E-76DC-4771-9F8F-7E6078DAEFA4}" dt="2025-04-17T12:37:31.878" v="2181" actId="20577"/>
        <pc:sldMkLst>
          <pc:docMk/>
          <pc:sldMk cId="1780058143" sldId="264"/>
        </pc:sldMkLst>
        <pc:spChg chg="mod">
          <ac:chgData name="adam carlut" userId="371a43ea0d7a074b" providerId="LiveId" clId="{5B18971E-76DC-4771-9F8F-7E6078DAEFA4}" dt="2025-04-17T09:03:59.884" v="255" actId="403"/>
          <ac:spMkLst>
            <pc:docMk/>
            <pc:sldMk cId="1780058143" sldId="264"/>
            <ac:spMk id="2" creationId="{25871108-8B61-79F5-5306-7592C3BB7531}"/>
          </ac:spMkLst>
        </pc:spChg>
        <pc:spChg chg="mod">
          <ac:chgData name="adam carlut" userId="371a43ea0d7a074b" providerId="LiveId" clId="{5B18971E-76DC-4771-9F8F-7E6078DAEFA4}" dt="2025-04-17T12:37:31.878" v="2181" actId="20577"/>
          <ac:spMkLst>
            <pc:docMk/>
            <pc:sldMk cId="1780058143" sldId="264"/>
            <ac:spMk id="3" creationId="{637CFAC5-C7BC-C713-47AD-A600D37A00AD}"/>
          </ac:spMkLst>
        </pc:spChg>
        <pc:picChg chg="add mod">
          <ac:chgData name="adam carlut" userId="371a43ea0d7a074b" providerId="LiveId" clId="{5B18971E-76DC-4771-9F8F-7E6078DAEFA4}" dt="2025-04-17T09:02:48.308" v="248" actId="1076"/>
          <ac:picMkLst>
            <pc:docMk/>
            <pc:sldMk cId="1780058143" sldId="264"/>
            <ac:picMk id="1026" creationId="{D531999E-CD64-607F-B705-8562154538C5}"/>
          </ac:picMkLst>
        </pc:picChg>
        <pc:picChg chg="add mod">
          <ac:chgData name="adam carlut" userId="371a43ea0d7a074b" providerId="LiveId" clId="{5B18971E-76DC-4771-9F8F-7E6078DAEFA4}" dt="2025-04-17T09:02:46.893" v="247" actId="1076"/>
          <ac:picMkLst>
            <pc:docMk/>
            <pc:sldMk cId="1780058143" sldId="264"/>
            <ac:picMk id="1028" creationId="{E8E44BB6-E598-CABA-1F22-8E0730EE3D61}"/>
          </ac:picMkLst>
        </pc:picChg>
        <pc:picChg chg="add mod">
          <ac:chgData name="adam carlut" userId="371a43ea0d7a074b" providerId="LiveId" clId="{5B18971E-76DC-4771-9F8F-7E6078DAEFA4}" dt="2025-04-17T09:03:24.931" v="253" actId="1076"/>
          <ac:picMkLst>
            <pc:docMk/>
            <pc:sldMk cId="1780058143" sldId="264"/>
            <ac:picMk id="1030" creationId="{807BA7A5-5758-3E12-0B97-5F9B020B2E1A}"/>
          </ac:picMkLst>
        </pc:picChg>
      </pc:sldChg>
      <pc:sldChg chg="addSp delSp modSp mod">
        <pc:chgData name="adam carlut" userId="371a43ea0d7a074b" providerId="LiveId" clId="{5B18971E-76DC-4771-9F8F-7E6078DAEFA4}" dt="2025-04-17T09:16:54.684" v="805" actId="403"/>
        <pc:sldMkLst>
          <pc:docMk/>
          <pc:sldMk cId="1118037180" sldId="265"/>
        </pc:sldMkLst>
        <pc:spChg chg="mod">
          <ac:chgData name="adam carlut" userId="371a43ea0d7a074b" providerId="LiveId" clId="{5B18971E-76DC-4771-9F8F-7E6078DAEFA4}" dt="2025-04-17T09:16:54.684" v="805" actId="403"/>
          <ac:spMkLst>
            <pc:docMk/>
            <pc:sldMk cId="1118037180" sldId="265"/>
            <ac:spMk id="2" creationId="{A7D8195B-FACB-EE96-C1A8-D9FC7F1007FF}"/>
          </ac:spMkLst>
        </pc:spChg>
        <pc:picChg chg="add mod">
          <ac:chgData name="adam carlut" userId="371a43ea0d7a074b" providerId="LiveId" clId="{5B18971E-76DC-4771-9F8F-7E6078DAEFA4}" dt="2025-04-01T17:03:46.299" v="106" actId="1076"/>
          <ac:picMkLst>
            <pc:docMk/>
            <pc:sldMk cId="1118037180" sldId="265"/>
            <ac:picMk id="13" creationId="{FBC7DB75-AD33-246B-B5AE-F122705FA4B6}"/>
          </ac:picMkLst>
        </pc:picChg>
      </pc:sldChg>
      <pc:sldChg chg="addSp modSp mod modAnim">
        <pc:chgData name="adam carlut" userId="371a43ea0d7a074b" providerId="LiveId" clId="{5B18971E-76DC-4771-9F8F-7E6078DAEFA4}" dt="2025-04-17T09:26:58.840" v="1260" actId="20577"/>
        <pc:sldMkLst>
          <pc:docMk/>
          <pc:sldMk cId="4262800111" sldId="266"/>
        </pc:sldMkLst>
        <pc:spChg chg="mod">
          <ac:chgData name="adam carlut" userId="371a43ea0d7a074b" providerId="LiveId" clId="{5B18971E-76DC-4771-9F8F-7E6078DAEFA4}" dt="2025-04-17T09:26:58.840" v="1260" actId="20577"/>
          <ac:spMkLst>
            <pc:docMk/>
            <pc:sldMk cId="4262800111" sldId="266"/>
            <ac:spMk id="2" creationId="{DF02E644-303D-76C8-5A7A-FA15C4372989}"/>
          </ac:spMkLst>
        </pc:spChg>
        <pc:picChg chg="add mod modCrop">
          <ac:chgData name="adam carlut" userId="371a43ea0d7a074b" providerId="LiveId" clId="{5B18971E-76DC-4771-9F8F-7E6078DAEFA4}" dt="2025-04-01T17:15:08.055" v="136" actId="1076"/>
          <ac:picMkLst>
            <pc:docMk/>
            <pc:sldMk cId="4262800111" sldId="266"/>
            <ac:picMk id="6" creationId="{26A3765A-CAE1-980C-2609-C0CA9C231FAB}"/>
          </ac:picMkLst>
        </pc:picChg>
      </pc:sldChg>
      <pc:sldChg chg="addSp delSp modSp mod">
        <pc:chgData name="adam carlut" userId="371a43ea0d7a074b" providerId="LiveId" clId="{5B18971E-76DC-4771-9F8F-7E6078DAEFA4}" dt="2025-04-17T09:35:41.739" v="1665" actId="20577"/>
        <pc:sldMkLst>
          <pc:docMk/>
          <pc:sldMk cId="1720468708" sldId="267"/>
        </pc:sldMkLst>
        <pc:spChg chg="mod">
          <ac:chgData name="adam carlut" userId="371a43ea0d7a074b" providerId="LiveId" clId="{5B18971E-76DC-4771-9F8F-7E6078DAEFA4}" dt="2025-04-17T09:33:59.856" v="1481"/>
          <ac:spMkLst>
            <pc:docMk/>
            <pc:sldMk cId="1720468708" sldId="267"/>
            <ac:spMk id="2" creationId="{1ABCD0C4-1189-773E-1732-D40C0F0C8978}"/>
          </ac:spMkLst>
        </pc:spChg>
        <pc:spChg chg="add del mod">
          <ac:chgData name="adam carlut" userId="371a43ea0d7a074b" providerId="LiveId" clId="{5B18971E-76DC-4771-9F8F-7E6078DAEFA4}" dt="2025-04-17T09:32:37.071" v="1461"/>
          <ac:spMkLst>
            <pc:docMk/>
            <pc:sldMk cId="1720468708" sldId="267"/>
            <ac:spMk id="3" creationId="{6DCC4BEA-4142-4DCB-8571-774073F26BEC}"/>
          </ac:spMkLst>
        </pc:spChg>
        <pc:spChg chg="add mod">
          <ac:chgData name="adam carlut" userId="371a43ea0d7a074b" providerId="LiveId" clId="{5B18971E-76DC-4771-9F8F-7E6078DAEFA4}" dt="2025-04-17T09:35:41.739" v="1665" actId="20577"/>
          <ac:spMkLst>
            <pc:docMk/>
            <pc:sldMk cId="1720468708" sldId="267"/>
            <ac:spMk id="5" creationId="{9D8FB05D-2394-CBEF-8241-296E91628F9B}"/>
          </ac:spMkLst>
        </pc:spChg>
      </pc:sldChg>
      <pc:sldChg chg="addSp modSp mod modNotesTx">
        <pc:chgData name="adam carlut" userId="371a43ea0d7a074b" providerId="LiveId" clId="{5B18971E-76DC-4771-9F8F-7E6078DAEFA4}" dt="2025-04-17T12:33:23.952" v="2038" actId="20577"/>
        <pc:sldMkLst>
          <pc:docMk/>
          <pc:sldMk cId="367640114" sldId="268"/>
        </pc:sldMkLst>
        <pc:spChg chg="mod">
          <ac:chgData name="adam carlut" userId="371a43ea0d7a074b" providerId="LiveId" clId="{5B18971E-76DC-4771-9F8F-7E6078DAEFA4}" dt="2025-04-17T09:40:29.739" v="1684" actId="403"/>
          <ac:spMkLst>
            <pc:docMk/>
            <pc:sldMk cId="367640114" sldId="268"/>
            <ac:spMk id="2" creationId="{6D13ED6B-439D-07F5-BFB7-6830EAB9434B}"/>
          </ac:spMkLst>
        </pc:spChg>
        <pc:spChg chg="add mod">
          <ac:chgData name="adam carlut" userId="371a43ea0d7a074b" providerId="LiveId" clId="{5B18971E-76DC-4771-9F8F-7E6078DAEFA4}" dt="2025-04-17T10:01:12.709" v="1908" actId="20577"/>
          <ac:spMkLst>
            <pc:docMk/>
            <pc:sldMk cId="367640114" sldId="268"/>
            <ac:spMk id="3" creationId="{C4D3D93F-3C70-0E27-C949-20EB2C3DFDDF}"/>
          </ac:spMkLst>
        </pc:spChg>
      </pc:sldChg>
      <pc:sldChg chg="addSp delSp modSp add mod">
        <pc:chgData name="adam carlut" userId="371a43ea0d7a074b" providerId="LiveId" clId="{5B18971E-76DC-4771-9F8F-7E6078DAEFA4}" dt="2025-04-17T09:16:49.354" v="803" actId="403"/>
        <pc:sldMkLst>
          <pc:docMk/>
          <pc:sldMk cId="3745445273" sldId="269"/>
        </pc:sldMkLst>
        <pc:spChg chg="mod">
          <ac:chgData name="adam carlut" userId="371a43ea0d7a074b" providerId="LiveId" clId="{5B18971E-76DC-4771-9F8F-7E6078DAEFA4}" dt="2025-04-17T09:16:49.354" v="803" actId="403"/>
          <ac:spMkLst>
            <pc:docMk/>
            <pc:sldMk cId="3745445273" sldId="269"/>
            <ac:spMk id="2" creationId="{B449D3E1-6F57-B586-4671-2A20F218DDB6}"/>
          </ac:spMkLst>
        </pc:spChg>
        <pc:picChg chg="add mod">
          <ac:chgData name="adam carlut" userId="371a43ea0d7a074b" providerId="LiveId" clId="{5B18971E-76DC-4771-9F8F-7E6078DAEFA4}" dt="2025-04-01T17:07:18.165" v="116" actId="1076"/>
          <ac:picMkLst>
            <pc:docMk/>
            <pc:sldMk cId="3745445273" sldId="269"/>
            <ac:picMk id="7" creationId="{7121C32B-B625-8A60-AD14-021FA85CC62C}"/>
          </ac:picMkLst>
        </pc:picChg>
      </pc:sldChg>
      <pc:sldChg chg="addSp delSp modSp add mod">
        <pc:chgData name="adam carlut" userId="371a43ea0d7a074b" providerId="LiveId" clId="{5B18971E-76DC-4771-9F8F-7E6078DAEFA4}" dt="2025-04-17T09:23:40.632" v="1091" actId="313"/>
        <pc:sldMkLst>
          <pc:docMk/>
          <pc:sldMk cId="1695069952" sldId="270"/>
        </pc:sldMkLst>
        <pc:spChg chg="mod">
          <ac:chgData name="adam carlut" userId="371a43ea0d7a074b" providerId="LiveId" clId="{5B18971E-76DC-4771-9F8F-7E6078DAEFA4}" dt="2025-04-17T09:23:40.632" v="1091" actId="313"/>
          <ac:spMkLst>
            <pc:docMk/>
            <pc:sldMk cId="1695069952" sldId="270"/>
            <ac:spMk id="2" creationId="{2DE76449-A4B2-E4E3-D210-140221E7646D}"/>
          </ac:spMkLst>
        </pc:spChg>
        <pc:picChg chg="add">
          <ac:chgData name="adam carlut" userId="371a43ea0d7a074b" providerId="LiveId" clId="{5B18971E-76DC-4771-9F8F-7E6078DAEFA4}" dt="2025-04-17T09:17:55.674" v="848"/>
          <ac:picMkLst>
            <pc:docMk/>
            <pc:sldMk cId="1695069952" sldId="270"/>
            <ac:picMk id="3" creationId="{8DC385AF-03D0-B8E0-1166-21138FDD3F68}"/>
          </ac:picMkLst>
        </pc:picChg>
        <pc:picChg chg="add mod">
          <ac:chgData name="adam carlut" userId="371a43ea0d7a074b" providerId="LiveId" clId="{5B18971E-76DC-4771-9F8F-7E6078DAEFA4}" dt="2025-04-01T17:09:30.997" v="126" actId="1076"/>
          <ac:picMkLst>
            <pc:docMk/>
            <pc:sldMk cId="1695069952" sldId="270"/>
            <ac:picMk id="5" creationId="{39E21D02-858A-9CED-A4D9-59FFA1D77E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5C316-9CB4-4544-A3B5-670B8488D604}" type="datetimeFigureOut">
              <a:rPr lang="fr-FR" smtClean="0"/>
              <a:t>17/04/2025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958A6-1E16-4B4F-8F82-958259E99E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6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Frequnce</a:t>
            </a:r>
            <a:r>
              <a:rPr lang="fr-FR" dirty="0"/>
              <a:t> 440 </a:t>
            </a:r>
            <a:r>
              <a:rPr lang="fr-FR" dirty="0" err="1"/>
              <a:t>hz</a:t>
            </a:r>
            <a:r>
              <a:rPr lang="fr-FR" dirty="0"/>
              <a:t> buzzer</a:t>
            </a:r>
          </a:p>
          <a:p>
            <a:r>
              <a:rPr lang="fr-FR" dirty="0" err="1"/>
              <a:t>Frequence</a:t>
            </a:r>
            <a:r>
              <a:rPr lang="fr-FR" dirty="0"/>
              <a:t> 50hz &amp;ms pour 0° 1.5ms pour 90° 2ms pour 180°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958A6-1E16-4B4F-8F82-958259E99E2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85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B2BD-922B-4643-B384-4C697B32BBEF}" type="datetime1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9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8DD6-728E-4FB2-B0FA-3D4CAB0B31E0}" type="datetime1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91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8C24-C4C3-4041-BA5D-7CFF762218A7}" type="datetime1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5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251DF6-5AD2-ACA8-5899-43F743C66417}"/>
              </a:ext>
            </a:extLst>
          </p:cNvPr>
          <p:cNvSpPr/>
          <p:nvPr userDrawn="1"/>
        </p:nvSpPr>
        <p:spPr>
          <a:xfrm>
            <a:off x="0" y="-1"/>
            <a:ext cx="12192000" cy="3086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3C0C18-3CFA-482C-8E5E-2A541D4A1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68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446" y="5359155"/>
            <a:ext cx="5074268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446" y="3429001"/>
            <a:ext cx="10873179" cy="1753090"/>
          </a:xfrm>
        </p:spPr>
        <p:txBody>
          <a:bodyPr anchor="b">
            <a:no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692765-6536-09AA-A0BF-2358E9E5BE5F}"/>
              </a:ext>
            </a:extLst>
          </p:cNvPr>
          <p:cNvCxnSpPr/>
          <p:nvPr userDrawn="1"/>
        </p:nvCxnSpPr>
        <p:spPr>
          <a:xfrm>
            <a:off x="587375" y="3429000"/>
            <a:ext cx="0" cy="175309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73E0654F-4709-9928-E09F-2A00AF81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9350" y="5359155"/>
            <a:ext cx="5375274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E027D9-E8BA-AB34-D226-FB323E404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0D6385D-654E-DC48-400B-090D33BE7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CAE9F-16AE-335B-D01B-39C3752803F0}"/>
              </a:ext>
            </a:extLst>
          </p:cNvPr>
          <p:cNvSpPr/>
          <p:nvPr userDrawn="1"/>
        </p:nvSpPr>
        <p:spPr>
          <a:xfrm rot="5400000">
            <a:off x="6037262" y="2074784"/>
            <a:ext cx="117475" cy="19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473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251DF6-5AD2-ACA8-5899-43F743C66417}"/>
              </a:ext>
            </a:extLst>
          </p:cNvPr>
          <p:cNvSpPr/>
          <p:nvPr userDrawn="1"/>
        </p:nvSpPr>
        <p:spPr>
          <a:xfrm>
            <a:off x="0" y="0"/>
            <a:ext cx="12192000" cy="623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446" y="4614945"/>
            <a:ext cx="5074268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446" y="1628775"/>
            <a:ext cx="10873179" cy="2468025"/>
          </a:xfrm>
        </p:spPr>
        <p:txBody>
          <a:bodyPr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73E0654F-4709-9928-E09F-2A00AF81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9350" y="4614945"/>
            <a:ext cx="5375274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E027D9-E8BA-AB34-D226-FB323E404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0D6385D-654E-DC48-400B-090D33BE7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346FEE9-501A-3130-038F-1856FF3A6460}"/>
              </a:ext>
            </a:extLst>
          </p:cNvPr>
          <p:cNvCxnSpPr>
            <a:cxnSpLocks/>
          </p:cNvCxnSpPr>
          <p:nvPr userDrawn="1"/>
        </p:nvCxnSpPr>
        <p:spPr>
          <a:xfrm>
            <a:off x="587375" y="2194987"/>
            <a:ext cx="0" cy="133560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311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251DF6-5AD2-ACA8-5899-43F743C66417}"/>
              </a:ext>
            </a:extLst>
          </p:cNvPr>
          <p:cNvSpPr/>
          <p:nvPr userDrawn="1"/>
        </p:nvSpPr>
        <p:spPr>
          <a:xfrm>
            <a:off x="0" y="0"/>
            <a:ext cx="12192000" cy="4190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446" y="4614945"/>
            <a:ext cx="5074268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446" y="584204"/>
            <a:ext cx="10873179" cy="3064462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73E0654F-4709-9928-E09F-2A00AF8174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9350" y="4614945"/>
            <a:ext cx="5375274" cy="707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E027D9-E8BA-AB34-D226-FB323E404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0D6385D-654E-DC48-400B-090D33BE7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CAE9F-16AE-335B-D01B-39C3752803F0}"/>
              </a:ext>
            </a:extLst>
          </p:cNvPr>
          <p:cNvSpPr/>
          <p:nvPr userDrawn="1"/>
        </p:nvSpPr>
        <p:spPr>
          <a:xfrm rot="5400000">
            <a:off x="6037262" y="3296781"/>
            <a:ext cx="117475" cy="19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01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6FF304-8F5A-AE9D-9F8A-073146069168}"/>
              </a:ext>
            </a:extLst>
          </p:cNvPr>
          <p:cNvSpPr/>
          <p:nvPr userDrawn="1"/>
        </p:nvSpPr>
        <p:spPr>
          <a:xfrm>
            <a:off x="4079875" y="-1"/>
            <a:ext cx="8112125" cy="6235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6" name="Picture Placeholder 11">
            <a:extLst>
              <a:ext uri="{FF2B5EF4-FFF2-40B4-BE49-F238E27FC236}">
                <a16:creationId xmlns:a16="http://schemas.microsoft.com/office/drawing/2014/main" id="{A8355845-DE26-7198-B2CF-7868C1CEAA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676" y="1117600"/>
            <a:ext cx="5271689" cy="4622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80" name="Text Placeholder 29">
            <a:extLst>
              <a:ext uri="{FF2B5EF4-FFF2-40B4-BE49-F238E27FC236}">
                <a16:creationId xmlns:a16="http://schemas.microsoft.com/office/drawing/2014/main" id="{F86EE282-1EF4-62A2-779C-EB878597B92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60742" y="3821174"/>
            <a:ext cx="5043883" cy="32352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4C3A2759-D421-466C-0049-BF7444943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43" y="1485900"/>
            <a:ext cx="5043882" cy="1943100"/>
          </a:xfrm>
        </p:spPr>
        <p:txBody>
          <a:bodyPr anchor="b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41C7500-A827-04B9-B0EF-2DBB9A14BDDD}"/>
              </a:ext>
            </a:extLst>
          </p:cNvPr>
          <p:cNvCxnSpPr>
            <a:cxnSpLocks/>
          </p:cNvCxnSpPr>
          <p:nvPr userDrawn="1"/>
        </p:nvCxnSpPr>
        <p:spPr>
          <a:xfrm>
            <a:off x="6416675" y="1485900"/>
            <a:ext cx="0" cy="1941036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86A68FF5-D245-3670-D1FD-1CBCD14BC34E}"/>
              </a:ext>
            </a:extLst>
          </p:cNvPr>
          <p:cNvSpPr/>
          <p:nvPr userDrawn="1"/>
        </p:nvSpPr>
        <p:spPr>
          <a:xfrm rot="10800000">
            <a:off x="584200" y="2476501"/>
            <a:ext cx="117475" cy="19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380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6FF304-8F5A-AE9D-9F8A-073146069168}"/>
              </a:ext>
            </a:extLst>
          </p:cNvPr>
          <p:cNvSpPr/>
          <p:nvPr userDrawn="1"/>
        </p:nvSpPr>
        <p:spPr>
          <a:xfrm>
            <a:off x="587375" y="1622423"/>
            <a:ext cx="11604625" cy="3613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0" name="Text Placeholder 29">
            <a:extLst>
              <a:ext uri="{FF2B5EF4-FFF2-40B4-BE49-F238E27FC236}">
                <a16:creationId xmlns:a16="http://schemas.microsoft.com/office/drawing/2014/main" id="{F86EE282-1EF4-62A2-779C-EB878597B92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17613" y="4640352"/>
            <a:ext cx="10387012" cy="32352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4C3A2759-D421-466C-0049-BF7444943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3" y="2456418"/>
            <a:ext cx="10387012" cy="1943100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41C7500-A827-04B9-B0EF-2DBB9A14BDDD}"/>
              </a:ext>
            </a:extLst>
          </p:cNvPr>
          <p:cNvCxnSpPr>
            <a:cxnSpLocks/>
          </p:cNvCxnSpPr>
          <p:nvPr userDrawn="1"/>
        </p:nvCxnSpPr>
        <p:spPr>
          <a:xfrm>
            <a:off x="1063625" y="2457450"/>
            <a:ext cx="0" cy="1941036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26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6FF304-8F5A-AE9D-9F8A-073146069168}"/>
              </a:ext>
            </a:extLst>
          </p:cNvPr>
          <p:cNvSpPr/>
          <p:nvPr userDrawn="1"/>
        </p:nvSpPr>
        <p:spPr>
          <a:xfrm>
            <a:off x="587376" y="1622423"/>
            <a:ext cx="11017250" cy="36131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0" name="Text Placeholder 29">
            <a:extLst>
              <a:ext uri="{FF2B5EF4-FFF2-40B4-BE49-F238E27FC236}">
                <a16:creationId xmlns:a16="http://schemas.microsoft.com/office/drawing/2014/main" id="{F86EE282-1EF4-62A2-779C-EB878597B92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3288" y="4478427"/>
            <a:ext cx="10387012" cy="323521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4C3A2759-D421-466C-0049-BF7444943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88" y="2294493"/>
            <a:ext cx="10387012" cy="19431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6A6EF3-CA9F-A84F-60F9-29E0269F7913}"/>
              </a:ext>
            </a:extLst>
          </p:cNvPr>
          <p:cNvSpPr/>
          <p:nvPr userDrawn="1"/>
        </p:nvSpPr>
        <p:spPr>
          <a:xfrm rot="5400000">
            <a:off x="6037262" y="4344757"/>
            <a:ext cx="117475" cy="19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7132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113C14A-F91E-E368-53F3-9FC8BF33B41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86350" y="10337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FF304-8F5A-AE9D-9F8A-073146069168}"/>
              </a:ext>
            </a:extLst>
          </p:cNvPr>
          <p:cNvSpPr/>
          <p:nvPr userDrawn="1"/>
        </p:nvSpPr>
        <p:spPr>
          <a:xfrm>
            <a:off x="0" y="-1"/>
            <a:ext cx="5086349" cy="6235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33585" y="1033780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4" y="2343150"/>
            <a:ext cx="3564332" cy="2171700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2761200"/>
            <a:ext cx="0" cy="133560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11B2AFA-044A-C36C-021E-F07CB653D8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86350" y="1648461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E78C0ED6-4AAA-EFB9-FCD1-E8A57F469F1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33585" y="1648461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77561A31-0F6B-EC29-74AA-F136A20142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86350" y="2263142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C8C3894D-D32B-CD32-7B1E-F2C516B79D4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233585" y="2263142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95A56C3A-206F-EAD8-B5FC-BF3EA749704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86350" y="2877823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E7964B58-8A41-D8B1-8EDB-58FCBE0AFBA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233585" y="2877823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DF3D4D0D-CC8E-E97F-3260-BD47F04F4BF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86350" y="3492504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8" name="Text Placeholder 29">
            <a:extLst>
              <a:ext uri="{FF2B5EF4-FFF2-40B4-BE49-F238E27FC236}">
                <a16:creationId xmlns:a16="http://schemas.microsoft.com/office/drawing/2014/main" id="{57EA9763-E16A-0112-AE6E-C8032ACF532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233585" y="3492504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50030960-DEAA-31E8-F93C-19C0F3B1119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086350" y="4107185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335EAFCE-8F0D-D52C-3CCA-E88FAB2D578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233585" y="4107185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B6646DC-ED17-C9B8-7BAC-C865F485315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86350" y="4721866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4D3773C6-9E41-7F11-9C11-83020A87CE2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33585" y="4721866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6FEBD0ED-9E29-AAE1-53AD-36C907E671F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6350" y="533654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69CBBE2-6FC6-E558-760E-5D918AD813E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233585" y="5336547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932454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60035A9-FF24-F5AF-5182-A3914CCC1030}"/>
              </a:ext>
            </a:extLst>
          </p:cNvPr>
          <p:cNvGrpSpPr/>
          <p:nvPr userDrawn="1"/>
        </p:nvGrpSpPr>
        <p:grpSpPr>
          <a:xfrm flipV="1">
            <a:off x="587375" y="3782853"/>
            <a:ext cx="11017250" cy="2452846"/>
            <a:chOff x="587375" y="3782853"/>
            <a:chExt cx="11017250" cy="24528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41AC7B-FDFF-B7EA-80AB-81299E4C8A1B}"/>
                </a:ext>
              </a:extLst>
            </p:cNvPr>
            <p:cNvSpPr/>
            <p:nvPr userDrawn="1"/>
          </p:nvSpPr>
          <p:spPr>
            <a:xfrm>
              <a:off x="587375" y="3782853"/>
              <a:ext cx="11017250" cy="24528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278148-A0BB-C425-A419-556F60508034}"/>
                </a:ext>
              </a:extLst>
            </p:cNvPr>
            <p:cNvSpPr/>
            <p:nvPr userDrawn="1"/>
          </p:nvSpPr>
          <p:spPr>
            <a:xfrm rot="5400000">
              <a:off x="6037262" y="5224463"/>
              <a:ext cx="117475" cy="190499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113C14A-F91E-E368-53F3-9FC8BF33B41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86350" y="86382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FF304-8F5A-AE9D-9F8A-073146069168}"/>
              </a:ext>
            </a:extLst>
          </p:cNvPr>
          <p:cNvSpPr/>
          <p:nvPr userDrawn="1"/>
        </p:nvSpPr>
        <p:spPr>
          <a:xfrm>
            <a:off x="0" y="584200"/>
            <a:ext cx="5086349" cy="284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33585" y="863820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920750"/>
            <a:ext cx="3680533" cy="2171700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1338800"/>
            <a:ext cx="0" cy="133560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11B2AFA-044A-C36C-021E-F07CB653D8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86350" y="1478501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E78C0ED6-4AAA-EFB9-FCD1-E8A57F469F1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33585" y="1478501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77561A31-0F6B-EC29-74AA-F136A20142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86350" y="2093182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C8C3894D-D32B-CD32-7B1E-F2C516B79D4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233585" y="2093182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95A56C3A-206F-EAD8-B5FC-BF3EA749704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86350" y="2707863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E7964B58-8A41-D8B1-8EDB-58FCBE0AFBA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233585" y="2707863"/>
            <a:ext cx="6371039" cy="4749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FEAEC78-CBED-438F-1CFE-067AC96B97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50" y="3900328"/>
            <a:ext cx="10782300" cy="2333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104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544E-6225-4A57-B1CD-922A036E71EF}" type="datetime1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674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FFB1B8D-7AAD-0B62-F76D-6964122D46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50544" y="2164935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C8B15BD3-2A3F-B505-D2C1-0332B340314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397779" y="2098895"/>
            <a:ext cx="7206846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4079876" y="593363"/>
            <a:ext cx="8112124" cy="1302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7779" y="696887"/>
            <a:ext cx="7206841" cy="1095064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text</a:t>
            </a:r>
            <a:endParaRPr lang="en-ID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4253711" y="696887"/>
            <a:ext cx="0" cy="109506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639F1C6C-BB59-58E7-1E81-91812893CE7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250544" y="2995503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2527CCD0-482E-202A-43B0-D766A243E65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779" y="2929463"/>
            <a:ext cx="7206846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74587298-4FAA-6464-EA9C-B59BE403C6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50544" y="3826071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81B86203-E913-D3E3-6642-EF37EB50794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397779" y="3760031"/>
            <a:ext cx="7206846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E15B20AD-6668-A82D-9445-5A496E722FC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50544" y="4656639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D66A7128-1B7C-EA25-B14F-427F785C99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397779" y="4590599"/>
            <a:ext cx="7206846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2DC4498E-5031-CDF7-F1A6-A4EF750AEA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250544" y="548720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97779" y="5421167"/>
            <a:ext cx="7206846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F29C0E-E389-C3AB-7738-A08CB4F74F41}"/>
              </a:ext>
            </a:extLst>
          </p:cNvPr>
          <p:cNvSpPr/>
          <p:nvPr userDrawn="1"/>
        </p:nvSpPr>
        <p:spPr>
          <a:xfrm>
            <a:off x="-1" y="584199"/>
            <a:ext cx="3663165" cy="5444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3" name="Picture Placeholder 11">
            <a:extLst>
              <a:ext uri="{FF2B5EF4-FFF2-40B4-BE49-F238E27FC236}">
                <a16:creationId xmlns:a16="http://schemas.microsoft.com/office/drawing/2014/main" id="{9B208A22-0813-6CAE-ECAB-29C5A41BE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701649"/>
            <a:ext cx="3545689" cy="52091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1DA9EEE-E688-859F-C090-FAA63706DA41}"/>
              </a:ext>
            </a:extLst>
          </p:cNvPr>
          <p:cNvSpPr/>
          <p:nvPr userDrawn="1"/>
        </p:nvSpPr>
        <p:spPr>
          <a:xfrm>
            <a:off x="3545689" y="2476501"/>
            <a:ext cx="117475" cy="19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58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FFB1B8D-7AAD-0B62-F76D-6964122D46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5278" y="209085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C8B15BD3-2A3F-B505-D2C1-0332B340314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52513" y="2024817"/>
            <a:ext cx="10552112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587374" y="593363"/>
            <a:ext cx="11604625" cy="1066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5278" y="678193"/>
            <a:ext cx="10699347" cy="897319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text</a:t>
            </a:r>
            <a:endParaRPr lang="en-ID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761210" y="678193"/>
            <a:ext cx="0" cy="897319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639F1C6C-BB59-58E7-1E81-91812893CE7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5278" y="2921425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2527CCD0-482E-202A-43B0-D766A243E65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52513" y="2855385"/>
            <a:ext cx="10552112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74587298-4FAA-6464-EA9C-B59BE403C6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05278" y="3751993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81B86203-E913-D3E3-6642-EF37EB50794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52513" y="3685953"/>
            <a:ext cx="10552112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E15B20AD-6668-A82D-9445-5A496E722FC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5278" y="4582561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D66A7128-1B7C-EA25-B14F-427F785C99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52513" y="4516521"/>
            <a:ext cx="10552112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2DC4498E-5031-CDF7-F1A6-A4EF750AEA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5278" y="5413129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052513" y="5347089"/>
            <a:ext cx="10552112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6088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C8B15BD3-2A3F-B505-D2C1-0332B340314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7375" y="2046407"/>
            <a:ext cx="2005012" cy="306216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lIns="90000" tIns="288000" rIns="9144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2527CCD0-482E-202A-43B0-D766A243E65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840434" y="2046407"/>
            <a:ext cx="2005012" cy="306216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lIns="90000" tIns="288000" rIns="9144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81B86203-E913-D3E3-6642-EF37EB50794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093493" y="2046407"/>
            <a:ext cx="2005012" cy="306216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lIns="90000" tIns="288000" rIns="9144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D66A7128-1B7C-EA25-B14F-427F785C99E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46553" y="2046407"/>
            <a:ext cx="2005012" cy="306216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lIns="90000" tIns="288000" rIns="9144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599613" y="2046407"/>
            <a:ext cx="2005012" cy="306216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lIns="90000" tIns="288000" rIns="9144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FFB1B8D-7AAD-0B62-F76D-6964122D46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1557734" y="17551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639F1C6C-BB59-58E7-1E81-91812893CE7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5400000">
            <a:off x="3810794" y="17551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74587298-4FAA-6464-EA9C-B59BE403C6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rot="5400000">
            <a:off x="6063854" y="17551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id="{E15B20AD-6668-A82D-9445-5A496E722FC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rot="5400000">
            <a:off x="8316914" y="17551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2DC4498E-5031-CDF7-F1A6-A4EF750AEAA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 rot="5400000">
            <a:off x="10569972" y="1755180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A916C-63A0-466A-BC69-A6BB9AE21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C06518-9E58-A831-AE4A-4EECA507A2D8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74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FFB1B8D-7AAD-0B62-F76D-6964122D46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6000" y="145208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0" y="2567262"/>
            <a:ext cx="5330824" cy="171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703930"/>
            <a:ext cx="4425950" cy="1445652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text</a:t>
            </a:r>
            <a:endParaRPr lang="en-ID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5196888" y="2879224"/>
            <a:ext cx="0" cy="109506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17F8224B-2972-D6CA-7891-5E3A39916B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0977" y="1326515"/>
            <a:ext cx="5361390" cy="32352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Website</a:t>
            </a:r>
            <a:endParaRPr lang="en-ID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0150F3D9-C5BA-2CF3-577A-20D417C84D5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50977" y="1722034"/>
            <a:ext cx="5361390" cy="32352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CDB50DB-14FB-8EC2-BBF8-9D39B761BAD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96000" y="260927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A3C8A60E-A492-680C-9A67-071F63EDE37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50977" y="2483705"/>
            <a:ext cx="5361390" cy="32352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Email</a:t>
            </a:r>
            <a:endParaRPr lang="en-ID" dirty="0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54189725-F503-3346-0B77-41752024754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50977" y="2879224"/>
            <a:ext cx="5361390" cy="32352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A7119A9-F6C1-3E78-A7B8-7A4695A37DF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96000" y="376646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0ECAA7E2-DF4B-A5D2-BE65-C795750AE42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50977" y="3640895"/>
            <a:ext cx="5361390" cy="32352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Phone Number</a:t>
            </a:r>
            <a:endParaRPr lang="en-ID" dirty="0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FFF608BC-B1D4-AD27-2B53-0F088AECCDB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250977" y="4036414"/>
            <a:ext cx="5361390" cy="32352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A8469B-66C0-388B-FF13-7E8091A3F5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096000" y="4923657"/>
            <a:ext cx="64295" cy="474980"/>
          </a:xfrm>
          <a:custGeom>
            <a:avLst/>
            <a:gdLst>
              <a:gd name="connsiteX0" fmla="*/ 0 w 64295"/>
              <a:gd name="connsiteY0" fmla="*/ 0 h 474980"/>
              <a:gd name="connsiteX1" fmla="*/ 64295 w 64295"/>
              <a:gd name="connsiteY1" fmla="*/ 0 h 474980"/>
              <a:gd name="connsiteX2" fmla="*/ 64295 w 64295"/>
              <a:gd name="connsiteY2" fmla="*/ 474980 h 474980"/>
              <a:gd name="connsiteX3" fmla="*/ 0 w 64295"/>
              <a:gd name="connsiteY3" fmla="*/ 474980 h 47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5" h="474980">
                <a:moveTo>
                  <a:pt x="0" y="0"/>
                </a:moveTo>
                <a:lnTo>
                  <a:pt x="64295" y="0"/>
                </a:lnTo>
                <a:lnTo>
                  <a:pt x="64295" y="474980"/>
                </a:lnTo>
                <a:lnTo>
                  <a:pt x="0" y="47498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accent4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D2474B70-73D5-F138-81CA-B06F430971D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50977" y="4798085"/>
            <a:ext cx="5361390" cy="32352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Location</a:t>
            </a:r>
            <a:endParaRPr lang="en-ID" dirty="0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A4A35D17-0A9F-3774-435D-AEBADBA7499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250977" y="5193604"/>
            <a:ext cx="5361390" cy="32352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5720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C8B15BD3-2A3F-B505-D2C1-0332B340314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76999" y="1326515"/>
            <a:ext cx="5127625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0" y="2567262"/>
            <a:ext cx="5330824" cy="171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703930"/>
            <a:ext cx="4425950" cy="1445652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text</a:t>
            </a:r>
            <a:endParaRPr lang="en-ID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5196888" y="2879224"/>
            <a:ext cx="0" cy="109506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9">
            <a:extLst>
              <a:ext uri="{FF2B5EF4-FFF2-40B4-BE49-F238E27FC236}">
                <a16:creationId xmlns:a16="http://schemas.microsoft.com/office/drawing/2014/main" id="{6667C09D-F5FE-C8BE-C254-35A6F3EC9B4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76999" y="2520907"/>
            <a:ext cx="5127625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F313C270-1389-4400-B626-0F91E48EF99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476999" y="3715299"/>
            <a:ext cx="5127625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A68D81B6-7EAF-9410-F2E1-FEE807D73D1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476999" y="4909691"/>
            <a:ext cx="5127625" cy="6070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B374301-5977-9039-ACCF-24F94B55243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839091" y="1373136"/>
            <a:ext cx="513817" cy="513817"/>
          </a:xfrm>
          <a:custGeom>
            <a:avLst/>
            <a:gdLst>
              <a:gd name="connsiteX0" fmla="*/ 391447 w 513817"/>
              <a:gd name="connsiteY0" fmla="*/ 270430 h 513817"/>
              <a:gd name="connsiteX1" fmla="*/ 294093 w 513817"/>
              <a:gd name="connsiteY1" fmla="*/ 469872 h 513817"/>
              <a:gd name="connsiteX2" fmla="*/ 472576 w 513817"/>
              <a:gd name="connsiteY2" fmla="*/ 270430 h 513817"/>
              <a:gd name="connsiteX3" fmla="*/ 270430 w 513817"/>
              <a:gd name="connsiteY3" fmla="*/ 270430 h 513817"/>
              <a:gd name="connsiteX4" fmla="*/ 270430 w 513817"/>
              <a:gd name="connsiteY4" fmla="*/ 456351 h 513817"/>
              <a:gd name="connsiteX5" fmla="*/ 364404 w 513817"/>
              <a:gd name="connsiteY5" fmla="*/ 270430 h 513817"/>
              <a:gd name="connsiteX6" fmla="*/ 149413 w 513817"/>
              <a:gd name="connsiteY6" fmla="*/ 270430 h 513817"/>
              <a:gd name="connsiteX7" fmla="*/ 243387 w 513817"/>
              <a:gd name="connsiteY7" fmla="*/ 456351 h 513817"/>
              <a:gd name="connsiteX8" fmla="*/ 243387 w 513817"/>
              <a:gd name="connsiteY8" fmla="*/ 270430 h 513817"/>
              <a:gd name="connsiteX9" fmla="*/ 41241 w 513817"/>
              <a:gd name="connsiteY9" fmla="*/ 270430 h 513817"/>
              <a:gd name="connsiteX10" fmla="*/ 219724 w 513817"/>
              <a:gd name="connsiteY10" fmla="*/ 469872 h 513817"/>
              <a:gd name="connsiteX11" fmla="*/ 122370 w 513817"/>
              <a:gd name="connsiteY11" fmla="*/ 270430 h 513817"/>
              <a:gd name="connsiteX12" fmla="*/ 270430 w 513817"/>
              <a:gd name="connsiteY12" fmla="*/ 57466 h 513817"/>
              <a:gd name="connsiteX13" fmla="*/ 270430 w 513817"/>
              <a:gd name="connsiteY13" fmla="*/ 243387 h 513817"/>
              <a:gd name="connsiteX14" fmla="*/ 364404 w 513817"/>
              <a:gd name="connsiteY14" fmla="*/ 243387 h 513817"/>
              <a:gd name="connsiteX15" fmla="*/ 270430 w 513817"/>
              <a:gd name="connsiteY15" fmla="*/ 57466 h 513817"/>
              <a:gd name="connsiteX16" fmla="*/ 243387 w 513817"/>
              <a:gd name="connsiteY16" fmla="*/ 57466 h 513817"/>
              <a:gd name="connsiteX17" fmla="*/ 149413 w 513817"/>
              <a:gd name="connsiteY17" fmla="*/ 243387 h 513817"/>
              <a:gd name="connsiteX18" fmla="*/ 243387 w 513817"/>
              <a:gd name="connsiteY18" fmla="*/ 243387 h 513817"/>
              <a:gd name="connsiteX19" fmla="*/ 294093 w 513817"/>
              <a:gd name="connsiteY19" fmla="*/ 43945 h 513817"/>
              <a:gd name="connsiteX20" fmla="*/ 391447 w 513817"/>
              <a:gd name="connsiteY20" fmla="*/ 243387 h 513817"/>
              <a:gd name="connsiteX21" fmla="*/ 472576 w 513817"/>
              <a:gd name="connsiteY21" fmla="*/ 243387 h 513817"/>
              <a:gd name="connsiteX22" fmla="*/ 294093 w 513817"/>
              <a:gd name="connsiteY22" fmla="*/ 43945 h 513817"/>
              <a:gd name="connsiteX23" fmla="*/ 219724 w 513817"/>
              <a:gd name="connsiteY23" fmla="*/ 43945 h 513817"/>
              <a:gd name="connsiteX24" fmla="*/ 41241 w 513817"/>
              <a:gd name="connsiteY24" fmla="*/ 243387 h 513817"/>
              <a:gd name="connsiteX25" fmla="*/ 122370 w 513817"/>
              <a:gd name="connsiteY25" fmla="*/ 243387 h 513817"/>
              <a:gd name="connsiteX26" fmla="*/ 219724 w 513817"/>
              <a:gd name="connsiteY26" fmla="*/ 43945 h 513817"/>
              <a:gd name="connsiteX27" fmla="*/ 256909 w 513817"/>
              <a:gd name="connsiteY27" fmla="*/ 0 h 513817"/>
              <a:gd name="connsiteX28" fmla="*/ 513817 w 513817"/>
              <a:gd name="connsiteY28" fmla="*/ 256909 h 513817"/>
              <a:gd name="connsiteX29" fmla="*/ 256909 w 513817"/>
              <a:gd name="connsiteY29" fmla="*/ 513817 h 513817"/>
              <a:gd name="connsiteX30" fmla="*/ 0 w 513817"/>
              <a:gd name="connsiteY30" fmla="*/ 256909 h 513817"/>
              <a:gd name="connsiteX31" fmla="*/ 256909 w 513817"/>
              <a:gd name="connsiteY31" fmla="*/ 0 h 51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3817" h="513817">
                <a:moveTo>
                  <a:pt x="391447" y="270430"/>
                </a:moveTo>
                <a:cubicBezTo>
                  <a:pt x="386715" y="347503"/>
                  <a:pt x="338038" y="415786"/>
                  <a:pt x="294093" y="469872"/>
                </a:cubicBezTo>
                <a:cubicBezTo>
                  <a:pt x="391447" y="452970"/>
                  <a:pt x="466492" y="371165"/>
                  <a:pt x="472576" y="270430"/>
                </a:cubicBezTo>
                <a:close/>
                <a:moveTo>
                  <a:pt x="270430" y="270430"/>
                </a:moveTo>
                <a:lnTo>
                  <a:pt x="270430" y="456351"/>
                </a:lnTo>
                <a:cubicBezTo>
                  <a:pt x="313699" y="402941"/>
                  <a:pt x="358996" y="340066"/>
                  <a:pt x="364404" y="270430"/>
                </a:cubicBezTo>
                <a:close/>
                <a:moveTo>
                  <a:pt x="149413" y="270430"/>
                </a:moveTo>
                <a:cubicBezTo>
                  <a:pt x="154821" y="340066"/>
                  <a:pt x="200118" y="402941"/>
                  <a:pt x="243387" y="456351"/>
                </a:cubicBezTo>
                <a:lnTo>
                  <a:pt x="243387" y="270430"/>
                </a:lnTo>
                <a:close/>
                <a:moveTo>
                  <a:pt x="41241" y="270430"/>
                </a:moveTo>
                <a:cubicBezTo>
                  <a:pt x="47325" y="371165"/>
                  <a:pt x="122370" y="452970"/>
                  <a:pt x="219724" y="469872"/>
                </a:cubicBezTo>
                <a:cubicBezTo>
                  <a:pt x="175780" y="415786"/>
                  <a:pt x="127778" y="347503"/>
                  <a:pt x="122370" y="270430"/>
                </a:cubicBezTo>
                <a:close/>
                <a:moveTo>
                  <a:pt x="270430" y="57466"/>
                </a:moveTo>
                <a:lnTo>
                  <a:pt x="270430" y="243387"/>
                </a:lnTo>
                <a:lnTo>
                  <a:pt x="364404" y="243387"/>
                </a:lnTo>
                <a:cubicBezTo>
                  <a:pt x="358996" y="173075"/>
                  <a:pt x="313699" y="110876"/>
                  <a:pt x="270430" y="57466"/>
                </a:cubicBezTo>
                <a:close/>
                <a:moveTo>
                  <a:pt x="243387" y="57466"/>
                </a:moveTo>
                <a:cubicBezTo>
                  <a:pt x="200118" y="110876"/>
                  <a:pt x="154821" y="173751"/>
                  <a:pt x="149413" y="243387"/>
                </a:cubicBezTo>
                <a:lnTo>
                  <a:pt x="243387" y="243387"/>
                </a:lnTo>
                <a:close/>
                <a:moveTo>
                  <a:pt x="294093" y="43945"/>
                </a:moveTo>
                <a:cubicBezTo>
                  <a:pt x="338038" y="98031"/>
                  <a:pt x="386715" y="166314"/>
                  <a:pt x="391447" y="243387"/>
                </a:cubicBezTo>
                <a:lnTo>
                  <a:pt x="472576" y="243387"/>
                </a:lnTo>
                <a:cubicBezTo>
                  <a:pt x="466492" y="142652"/>
                  <a:pt x="391447" y="60847"/>
                  <a:pt x="294093" y="43945"/>
                </a:cubicBezTo>
                <a:close/>
                <a:moveTo>
                  <a:pt x="219724" y="43945"/>
                </a:moveTo>
                <a:cubicBezTo>
                  <a:pt x="122370" y="60847"/>
                  <a:pt x="47325" y="142652"/>
                  <a:pt x="41241" y="243387"/>
                </a:cubicBezTo>
                <a:lnTo>
                  <a:pt x="122370" y="243387"/>
                </a:lnTo>
                <a:cubicBezTo>
                  <a:pt x="127102" y="166314"/>
                  <a:pt x="175780" y="98031"/>
                  <a:pt x="219724" y="43945"/>
                </a:cubicBezTo>
                <a:close/>
                <a:moveTo>
                  <a:pt x="256909" y="0"/>
                </a:moveTo>
                <a:cubicBezTo>
                  <a:pt x="398884" y="0"/>
                  <a:pt x="513817" y="114933"/>
                  <a:pt x="513817" y="256909"/>
                </a:cubicBezTo>
                <a:cubicBezTo>
                  <a:pt x="513817" y="398884"/>
                  <a:pt x="398884" y="513817"/>
                  <a:pt x="256909" y="513817"/>
                </a:cubicBezTo>
                <a:cubicBezTo>
                  <a:pt x="114933" y="513817"/>
                  <a:pt x="0" y="398884"/>
                  <a:pt x="0" y="256909"/>
                </a:cubicBezTo>
                <a:cubicBezTo>
                  <a:pt x="0" y="114933"/>
                  <a:pt x="114933" y="0"/>
                  <a:pt x="25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9560EE-D986-44EE-9C19-CCA4ED43D78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825570" y="2540400"/>
            <a:ext cx="540860" cy="594946"/>
          </a:xfrm>
          <a:custGeom>
            <a:avLst/>
            <a:gdLst>
              <a:gd name="connsiteX0" fmla="*/ 270768 w 540860"/>
              <a:gd name="connsiteY0" fmla="*/ 393307 h 594946"/>
              <a:gd name="connsiteX1" fmla="*/ 205527 w 540860"/>
              <a:gd name="connsiteY1" fmla="*/ 419167 h 594946"/>
              <a:gd name="connsiteX2" fmla="*/ 196062 w 540860"/>
              <a:gd name="connsiteY2" fmla="*/ 427956 h 594946"/>
              <a:gd name="connsiteX3" fmla="*/ 62199 w 540860"/>
              <a:gd name="connsiteY3" fmla="*/ 554382 h 594946"/>
              <a:gd name="connsiteX4" fmla="*/ 478661 w 540860"/>
              <a:gd name="connsiteY4" fmla="*/ 554382 h 594946"/>
              <a:gd name="connsiteX5" fmla="*/ 345474 w 540860"/>
              <a:gd name="connsiteY5" fmla="*/ 427956 h 594946"/>
              <a:gd name="connsiteX6" fmla="*/ 336009 w 540860"/>
              <a:gd name="connsiteY6" fmla="*/ 419167 h 594946"/>
              <a:gd name="connsiteX7" fmla="*/ 270768 w 540860"/>
              <a:gd name="connsiteY7" fmla="*/ 393307 h 594946"/>
              <a:gd name="connsiteX8" fmla="*/ 500296 w 540860"/>
              <a:gd name="connsiteY8" fmla="*/ 281247 h 594946"/>
              <a:gd name="connsiteX9" fmla="*/ 365081 w 540860"/>
              <a:gd name="connsiteY9" fmla="*/ 409701 h 594946"/>
              <a:gd name="connsiteX10" fmla="*/ 500296 w 540860"/>
              <a:gd name="connsiteY10" fmla="*/ 538156 h 594946"/>
              <a:gd name="connsiteX11" fmla="*/ 40565 w 540860"/>
              <a:gd name="connsiteY11" fmla="*/ 280571 h 594946"/>
              <a:gd name="connsiteX12" fmla="*/ 40565 w 540860"/>
              <a:gd name="connsiteY12" fmla="*/ 537480 h 594946"/>
              <a:gd name="connsiteX13" fmla="*/ 175780 w 540860"/>
              <a:gd name="connsiteY13" fmla="*/ 409025 h 594946"/>
              <a:gd name="connsiteX14" fmla="*/ 270429 w 540860"/>
              <a:gd name="connsiteY14" fmla="*/ 215668 h 594946"/>
              <a:gd name="connsiteX15" fmla="*/ 248795 w 540860"/>
              <a:gd name="connsiteY15" fmla="*/ 237302 h 594946"/>
              <a:gd name="connsiteX16" fmla="*/ 270429 w 540860"/>
              <a:gd name="connsiteY16" fmla="*/ 258936 h 594946"/>
              <a:gd name="connsiteX17" fmla="*/ 292064 w 540860"/>
              <a:gd name="connsiteY17" fmla="*/ 237302 h 594946"/>
              <a:gd name="connsiteX18" fmla="*/ 270429 w 540860"/>
              <a:gd name="connsiteY18" fmla="*/ 215668 h 594946"/>
              <a:gd name="connsiteX19" fmla="*/ 271105 w 540860"/>
              <a:gd name="connsiteY19" fmla="*/ 147384 h 594946"/>
              <a:gd name="connsiteX20" fmla="*/ 358995 w 540860"/>
              <a:gd name="connsiteY20" fmla="*/ 235274 h 594946"/>
              <a:gd name="connsiteX21" fmla="*/ 358995 w 540860"/>
              <a:gd name="connsiteY21" fmla="*/ 256908 h 594946"/>
              <a:gd name="connsiteX22" fmla="*/ 337361 w 540860"/>
              <a:gd name="connsiteY22" fmla="*/ 278543 h 594946"/>
              <a:gd name="connsiteX23" fmla="*/ 304233 w 540860"/>
              <a:gd name="connsiteY23" fmla="*/ 263669 h 594946"/>
              <a:gd name="connsiteX24" fmla="*/ 248119 w 540860"/>
              <a:gd name="connsiteY24" fmla="*/ 272458 h 594946"/>
              <a:gd name="connsiteX25" fmla="*/ 229865 w 540860"/>
              <a:gd name="connsiteY25" fmla="*/ 219048 h 594946"/>
              <a:gd name="connsiteX26" fmla="*/ 279218 w 540860"/>
              <a:gd name="connsiteY26" fmla="*/ 192005 h 594946"/>
              <a:gd name="connsiteX27" fmla="*/ 315050 w 540860"/>
              <a:gd name="connsiteY27" fmla="*/ 235950 h 594946"/>
              <a:gd name="connsiteX28" fmla="*/ 336685 w 540860"/>
              <a:gd name="connsiteY28" fmla="*/ 257584 h 594946"/>
              <a:gd name="connsiteX29" fmla="*/ 336685 w 540860"/>
              <a:gd name="connsiteY29" fmla="*/ 235950 h 594946"/>
              <a:gd name="connsiteX30" fmla="*/ 271105 w 540860"/>
              <a:gd name="connsiteY30" fmla="*/ 170371 h 594946"/>
              <a:gd name="connsiteX31" fmla="*/ 205526 w 540860"/>
              <a:gd name="connsiteY31" fmla="*/ 235950 h 594946"/>
              <a:gd name="connsiteX32" fmla="*/ 270429 w 540860"/>
              <a:gd name="connsiteY32" fmla="*/ 301529 h 594946"/>
              <a:gd name="connsiteX33" fmla="*/ 303557 w 540860"/>
              <a:gd name="connsiteY33" fmla="*/ 293416 h 594946"/>
              <a:gd name="connsiteX34" fmla="*/ 319107 w 540860"/>
              <a:gd name="connsiteY34" fmla="*/ 298149 h 594946"/>
              <a:gd name="connsiteX35" fmla="*/ 314374 w 540860"/>
              <a:gd name="connsiteY35" fmla="*/ 313698 h 594946"/>
              <a:gd name="connsiteX36" fmla="*/ 270429 w 540860"/>
              <a:gd name="connsiteY36" fmla="*/ 324516 h 594946"/>
              <a:gd name="connsiteX37" fmla="*/ 183216 w 540860"/>
              <a:gd name="connsiteY37" fmla="*/ 235274 h 594946"/>
              <a:gd name="connsiteX38" fmla="*/ 271105 w 540860"/>
              <a:gd name="connsiteY38" fmla="*/ 147384 h 594946"/>
              <a:gd name="connsiteX39" fmla="*/ 135215 w 540860"/>
              <a:gd name="connsiteY39" fmla="*/ 108172 h 594946"/>
              <a:gd name="connsiteX40" fmla="*/ 135215 w 540860"/>
              <a:gd name="connsiteY40" fmla="*/ 333305 h 594946"/>
              <a:gd name="connsiteX41" fmla="*/ 196062 w 540860"/>
              <a:gd name="connsiteY41" fmla="*/ 391447 h 594946"/>
              <a:gd name="connsiteX42" fmla="*/ 344798 w 540860"/>
              <a:gd name="connsiteY42" fmla="*/ 391447 h 594946"/>
              <a:gd name="connsiteX43" fmla="*/ 405645 w 540860"/>
              <a:gd name="connsiteY43" fmla="*/ 333305 h 594946"/>
              <a:gd name="connsiteX44" fmla="*/ 405645 w 540860"/>
              <a:gd name="connsiteY44" fmla="*/ 108172 h 594946"/>
              <a:gd name="connsiteX45" fmla="*/ 270430 w 540860"/>
              <a:gd name="connsiteY45" fmla="*/ 0 h 594946"/>
              <a:gd name="connsiteX46" fmla="*/ 351559 w 540860"/>
              <a:gd name="connsiteY46" fmla="*/ 67608 h 594946"/>
              <a:gd name="connsiteX47" fmla="*/ 446210 w 540860"/>
              <a:gd name="connsiteY47" fmla="*/ 67608 h 594946"/>
              <a:gd name="connsiteX48" fmla="*/ 446210 w 540860"/>
              <a:gd name="connsiteY48" fmla="*/ 126426 h 594946"/>
              <a:gd name="connsiteX49" fmla="*/ 540860 w 540860"/>
              <a:gd name="connsiteY49" fmla="*/ 217020 h 594946"/>
              <a:gd name="connsiteX50" fmla="*/ 540860 w 540860"/>
              <a:gd name="connsiteY50" fmla="*/ 594946 h 594946"/>
              <a:gd name="connsiteX51" fmla="*/ 0 w 540860"/>
              <a:gd name="connsiteY51" fmla="*/ 594946 h 594946"/>
              <a:gd name="connsiteX52" fmla="*/ 0 w 540860"/>
              <a:gd name="connsiteY52" fmla="*/ 217020 h 594946"/>
              <a:gd name="connsiteX53" fmla="*/ 94651 w 540860"/>
              <a:gd name="connsiteY53" fmla="*/ 127102 h 594946"/>
              <a:gd name="connsiteX54" fmla="*/ 94651 w 540860"/>
              <a:gd name="connsiteY54" fmla="*/ 67608 h 594946"/>
              <a:gd name="connsiteX55" fmla="*/ 189301 w 540860"/>
              <a:gd name="connsiteY55" fmla="*/ 67608 h 59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40860" h="594946">
                <a:moveTo>
                  <a:pt x="270768" y="393307"/>
                </a:moveTo>
                <a:cubicBezTo>
                  <a:pt x="247275" y="393307"/>
                  <a:pt x="223781" y="401927"/>
                  <a:pt x="205527" y="419167"/>
                </a:cubicBezTo>
                <a:lnTo>
                  <a:pt x="196062" y="427956"/>
                </a:lnTo>
                <a:lnTo>
                  <a:pt x="62199" y="554382"/>
                </a:lnTo>
                <a:lnTo>
                  <a:pt x="478661" y="554382"/>
                </a:lnTo>
                <a:lnTo>
                  <a:pt x="345474" y="427956"/>
                </a:lnTo>
                <a:lnTo>
                  <a:pt x="336009" y="419167"/>
                </a:lnTo>
                <a:cubicBezTo>
                  <a:pt x="317755" y="401927"/>
                  <a:pt x="294262" y="393307"/>
                  <a:pt x="270768" y="393307"/>
                </a:cubicBezTo>
                <a:close/>
                <a:moveTo>
                  <a:pt x="500296" y="281247"/>
                </a:moveTo>
                <a:lnTo>
                  <a:pt x="365081" y="409701"/>
                </a:lnTo>
                <a:lnTo>
                  <a:pt x="500296" y="538156"/>
                </a:lnTo>
                <a:close/>
                <a:moveTo>
                  <a:pt x="40565" y="280571"/>
                </a:moveTo>
                <a:lnTo>
                  <a:pt x="40565" y="537480"/>
                </a:lnTo>
                <a:lnTo>
                  <a:pt x="175780" y="409025"/>
                </a:lnTo>
                <a:close/>
                <a:moveTo>
                  <a:pt x="270429" y="215668"/>
                </a:moveTo>
                <a:cubicBezTo>
                  <a:pt x="258936" y="215668"/>
                  <a:pt x="248795" y="225133"/>
                  <a:pt x="248795" y="237302"/>
                </a:cubicBezTo>
                <a:cubicBezTo>
                  <a:pt x="248795" y="248795"/>
                  <a:pt x="258260" y="258936"/>
                  <a:pt x="270429" y="258936"/>
                </a:cubicBezTo>
                <a:cubicBezTo>
                  <a:pt x="282599" y="258936"/>
                  <a:pt x="292064" y="249471"/>
                  <a:pt x="292064" y="237302"/>
                </a:cubicBezTo>
                <a:cubicBezTo>
                  <a:pt x="292064" y="225133"/>
                  <a:pt x="282599" y="215668"/>
                  <a:pt x="270429" y="215668"/>
                </a:cubicBezTo>
                <a:close/>
                <a:moveTo>
                  <a:pt x="271105" y="147384"/>
                </a:moveTo>
                <a:cubicBezTo>
                  <a:pt x="319783" y="147384"/>
                  <a:pt x="358995" y="186596"/>
                  <a:pt x="358995" y="235274"/>
                </a:cubicBezTo>
                <a:lnTo>
                  <a:pt x="358995" y="256908"/>
                </a:lnTo>
                <a:cubicBezTo>
                  <a:pt x="358995" y="269078"/>
                  <a:pt x="349530" y="278543"/>
                  <a:pt x="337361" y="278543"/>
                </a:cubicBezTo>
                <a:cubicBezTo>
                  <a:pt x="324515" y="278543"/>
                  <a:pt x="312346" y="273134"/>
                  <a:pt x="304233" y="263669"/>
                </a:cubicBezTo>
                <a:cubicBezTo>
                  <a:pt x="290035" y="279895"/>
                  <a:pt x="266373" y="283275"/>
                  <a:pt x="248119" y="272458"/>
                </a:cubicBezTo>
                <a:cubicBezTo>
                  <a:pt x="229865" y="261641"/>
                  <a:pt x="222428" y="238654"/>
                  <a:pt x="229865" y="219048"/>
                </a:cubicBezTo>
                <a:cubicBezTo>
                  <a:pt x="237302" y="199442"/>
                  <a:pt x="258260" y="187949"/>
                  <a:pt x="279218" y="192005"/>
                </a:cubicBezTo>
                <a:cubicBezTo>
                  <a:pt x="300177" y="196061"/>
                  <a:pt x="315050" y="214315"/>
                  <a:pt x="315050" y="235950"/>
                </a:cubicBezTo>
                <a:cubicBezTo>
                  <a:pt x="315050" y="248119"/>
                  <a:pt x="324515" y="257584"/>
                  <a:pt x="336685" y="257584"/>
                </a:cubicBezTo>
                <a:lnTo>
                  <a:pt x="336685" y="235950"/>
                </a:lnTo>
                <a:cubicBezTo>
                  <a:pt x="336685" y="199442"/>
                  <a:pt x="306937" y="170371"/>
                  <a:pt x="271105" y="170371"/>
                </a:cubicBezTo>
                <a:cubicBezTo>
                  <a:pt x="235273" y="170371"/>
                  <a:pt x="205526" y="200118"/>
                  <a:pt x="205526" y="235950"/>
                </a:cubicBezTo>
                <a:cubicBezTo>
                  <a:pt x="204850" y="271782"/>
                  <a:pt x="234597" y="301529"/>
                  <a:pt x="270429" y="301529"/>
                </a:cubicBezTo>
                <a:cubicBezTo>
                  <a:pt x="281923" y="301529"/>
                  <a:pt x="293416" y="298825"/>
                  <a:pt x="303557" y="293416"/>
                </a:cubicBezTo>
                <a:cubicBezTo>
                  <a:pt x="308966" y="290712"/>
                  <a:pt x="315726" y="292740"/>
                  <a:pt x="319107" y="298149"/>
                </a:cubicBezTo>
                <a:cubicBezTo>
                  <a:pt x="321811" y="303557"/>
                  <a:pt x="319783" y="310318"/>
                  <a:pt x="314374" y="313698"/>
                </a:cubicBezTo>
                <a:cubicBezTo>
                  <a:pt x="300853" y="320459"/>
                  <a:pt x="285979" y="324516"/>
                  <a:pt x="270429" y="324516"/>
                </a:cubicBezTo>
                <a:cubicBezTo>
                  <a:pt x="221752" y="323840"/>
                  <a:pt x="182540" y="284627"/>
                  <a:pt x="183216" y="235274"/>
                </a:cubicBezTo>
                <a:cubicBezTo>
                  <a:pt x="183216" y="186596"/>
                  <a:pt x="222428" y="147384"/>
                  <a:pt x="271105" y="147384"/>
                </a:cubicBezTo>
                <a:close/>
                <a:moveTo>
                  <a:pt x="135215" y="108172"/>
                </a:moveTo>
                <a:lnTo>
                  <a:pt x="135215" y="333305"/>
                </a:lnTo>
                <a:lnTo>
                  <a:pt x="196062" y="391447"/>
                </a:lnTo>
                <a:cubicBezTo>
                  <a:pt x="240007" y="357644"/>
                  <a:pt x="300853" y="357644"/>
                  <a:pt x="344798" y="391447"/>
                </a:cubicBezTo>
                <a:lnTo>
                  <a:pt x="405645" y="333305"/>
                </a:lnTo>
                <a:lnTo>
                  <a:pt x="405645" y="108172"/>
                </a:lnTo>
                <a:close/>
                <a:moveTo>
                  <a:pt x="270430" y="0"/>
                </a:moveTo>
                <a:lnTo>
                  <a:pt x="351559" y="67608"/>
                </a:lnTo>
                <a:lnTo>
                  <a:pt x="446210" y="67608"/>
                </a:lnTo>
                <a:lnTo>
                  <a:pt x="446210" y="126426"/>
                </a:lnTo>
                <a:lnTo>
                  <a:pt x="540860" y="217020"/>
                </a:lnTo>
                <a:lnTo>
                  <a:pt x="540860" y="594946"/>
                </a:lnTo>
                <a:lnTo>
                  <a:pt x="0" y="594946"/>
                </a:lnTo>
                <a:lnTo>
                  <a:pt x="0" y="217020"/>
                </a:lnTo>
                <a:lnTo>
                  <a:pt x="94651" y="127102"/>
                </a:lnTo>
                <a:lnTo>
                  <a:pt x="94651" y="67608"/>
                </a:lnTo>
                <a:lnTo>
                  <a:pt x="189301" y="67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236B62B-08A6-31D4-74E0-38DBCD9751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825911" y="3788793"/>
            <a:ext cx="539842" cy="541115"/>
          </a:xfrm>
          <a:custGeom>
            <a:avLst/>
            <a:gdLst>
              <a:gd name="connsiteX0" fmla="*/ 417472 w 539842"/>
              <a:gd name="connsiteY0" fmla="*/ 321135 h 541115"/>
              <a:gd name="connsiteX1" fmla="*/ 438431 w 539842"/>
              <a:gd name="connsiteY1" fmla="*/ 329924 h 541115"/>
              <a:gd name="connsiteX2" fmla="*/ 531729 w 539842"/>
              <a:gd name="connsiteY2" fmla="*/ 423222 h 541115"/>
              <a:gd name="connsiteX3" fmla="*/ 539842 w 539842"/>
              <a:gd name="connsiteY3" fmla="*/ 444181 h 541115"/>
              <a:gd name="connsiteX4" fmla="*/ 531053 w 539842"/>
              <a:gd name="connsiteY4" fmla="*/ 465139 h 541115"/>
              <a:gd name="connsiteX5" fmla="*/ 520912 w 539842"/>
              <a:gd name="connsiteY5" fmla="*/ 475280 h 541115"/>
              <a:gd name="connsiteX6" fmla="*/ 386373 w 539842"/>
              <a:gd name="connsiteY6" fmla="*/ 340741 h 541115"/>
              <a:gd name="connsiteX7" fmla="*/ 396514 w 539842"/>
              <a:gd name="connsiteY7" fmla="*/ 329924 h 541115"/>
              <a:gd name="connsiteX8" fmla="*/ 417472 w 539842"/>
              <a:gd name="connsiteY8" fmla="*/ 321135 h 541115"/>
              <a:gd name="connsiteX9" fmla="*/ 44956 w 539842"/>
              <a:gd name="connsiteY9" fmla="*/ 39888 h 541115"/>
              <a:gd name="connsiteX10" fmla="*/ 179495 w 539842"/>
              <a:gd name="connsiteY10" fmla="*/ 174427 h 541115"/>
              <a:gd name="connsiteX11" fmla="*/ 158536 w 539842"/>
              <a:gd name="connsiteY11" fmla="*/ 194709 h 541115"/>
              <a:gd name="connsiteX12" fmla="*/ 154480 w 539842"/>
              <a:gd name="connsiteY12" fmla="*/ 204850 h 541115"/>
              <a:gd name="connsiteX13" fmla="*/ 158536 w 539842"/>
              <a:gd name="connsiteY13" fmla="*/ 214991 h 541115"/>
              <a:gd name="connsiteX14" fmla="*/ 326203 w 539842"/>
              <a:gd name="connsiteY14" fmla="*/ 381982 h 541115"/>
              <a:gd name="connsiteX15" fmla="*/ 336344 w 539842"/>
              <a:gd name="connsiteY15" fmla="*/ 386038 h 541115"/>
              <a:gd name="connsiteX16" fmla="*/ 346485 w 539842"/>
              <a:gd name="connsiteY16" fmla="*/ 381982 h 541115"/>
              <a:gd name="connsiteX17" fmla="*/ 366767 w 539842"/>
              <a:gd name="connsiteY17" fmla="*/ 361024 h 541115"/>
              <a:gd name="connsiteX18" fmla="*/ 500630 w 539842"/>
              <a:gd name="connsiteY18" fmla="*/ 495563 h 541115"/>
              <a:gd name="connsiteX19" fmla="*/ 482376 w 539842"/>
              <a:gd name="connsiteY19" fmla="*/ 513817 h 541115"/>
              <a:gd name="connsiteX20" fmla="*/ 413417 w 539842"/>
              <a:gd name="connsiteY20" fmla="*/ 540860 h 541115"/>
              <a:gd name="connsiteX21" fmla="*/ 305245 w 539842"/>
              <a:gd name="connsiteY21" fmla="*/ 509084 h 541115"/>
              <a:gd name="connsiteX22" fmla="*/ 262652 w 539842"/>
              <a:gd name="connsiteY22" fmla="*/ 482041 h 541115"/>
              <a:gd name="connsiteX23" fmla="*/ 56449 w 539842"/>
              <a:gd name="connsiteY23" fmla="*/ 269077 h 541115"/>
              <a:gd name="connsiteX24" fmla="*/ 15885 w 539842"/>
              <a:gd name="connsiteY24" fmla="*/ 198090 h 541115"/>
              <a:gd name="connsiteX25" fmla="*/ 335 w 539842"/>
              <a:gd name="connsiteY25" fmla="*/ 110200 h 541115"/>
              <a:gd name="connsiteX26" fmla="*/ 22645 w 539842"/>
              <a:gd name="connsiteY26" fmla="*/ 62198 h 541115"/>
              <a:gd name="connsiteX27" fmla="*/ 44956 w 539842"/>
              <a:gd name="connsiteY27" fmla="*/ 39888 h 541115"/>
              <a:gd name="connsiteX28" fmla="*/ 97013 w 539842"/>
              <a:gd name="connsiteY28" fmla="*/ 0 h 541115"/>
              <a:gd name="connsiteX29" fmla="*/ 117296 w 539842"/>
              <a:gd name="connsiteY29" fmla="*/ 8789 h 541115"/>
              <a:gd name="connsiteX30" fmla="*/ 210594 w 539842"/>
              <a:gd name="connsiteY30" fmla="*/ 101411 h 541115"/>
              <a:gd name="connsiteX31" fmla="*/ 219383 w 539842"/>
              <a:gd name="connsiteY31" fmla="*/ 122370 h 541115"/>
              <a:gd name="connsiteX32" fmla="*/ 210594 w 539842"/>
              <a:gd name="connsiteY32" fmla="*/ 143328 h 541115"/>
              <a:gd name="connsiteX33" fmla="*/ 200453 w 539842"/>
              <a:gd name="connsiteY33" fmla="*/ 153469 h 541115"/>
              <a:gd name="connsiteX34" fmla="*/ 65914 w 539842"/>
              <a:gd name="connsiteY34" fmla="*/ 18930 h 541115"/>
              <a:gd name="connsiteX35" fmla="*/ 76055 w 539842"/>
              <a:gd name="connsiteY35" fmla="*/ 8789 h 541115"/>
              <a:gd name="connsiteX36" fmla="*/ 97013 w 539842"/>
              <a:gd name="connsiteY36" fmla="*/ 0 h 5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9842" h="541115">
                <a:moveTo>
                  <a:pt x="417472" y="321135"/>
                </a:moveTo>
                <a:cubicBezTo>
                  <a:pt x="425585" y="321135"/>
                  <a:pt x="433022" y="324515"/>
                  <a:pt x="438431" y="329924"/>
                </a:cubicBezTo>
                <a:lnTo>
                  <a:pt x="531729" y="423222"/>
                </a:lnTo>
                <a:cubicBezTo>
                  <a:pt x="537138" y="428631"/>
                  <a:pt x="539842" y="436068"/>
                  <a:pt x="539842" y="444181"/>
                </a:cubicBezTo>
                <a:cubicBezTo>
                  <a:pt x="539842" y="452294"/>
                  <a:pt x="536462" y="459730"/>
                  <a:pt x="531053" y="465139"/>
                </a:cubicBezTo>
                <a:lnTo>
                  <a:pt x="520912" y="475280"/>
                </a:lnTo>
                <a:lnTo>
                  <a:pt x="386373" y="340741"/>
                </a:lnTo>
                <a:lnTo>
                  <a:pt x="396514" y="329924"/>
                </a:lnTo>
                <a:cubicBezTo>
                  <a:pt x="401923" y="324515"/>
                  <a:pt x="409360" y="321135"/>
                  <a:pt x="417472" y="321135"/>
                </a:cubicBezTo>
                <a:close/>
                <a:moveTo>
                  <a:pt x="44956" y="39888"/>
                </a:moveTo>
                <a:lnTo>
                  <a:pt x="179495" y="174427"/>
                </a:lnTo>
                <a:lnTo>
                  <a:pt x="158536" y="194709"/>
                </a:lnTo>
                <a:cubicBezTo>
                  <a:pt x="155832" y="197413"/>
                  <a:pt x="154480" y="201470"/>
                  <a:pt x="154480" y="204850"/>
                </a:cubicBezTo>
                <a:cubicBezTo>
                  <a:pt x="154480" y="208231"/>
                  <a:pt x="155832" y="212287"/>
                  <a:pt x="158536" y="214991"/>
                </a:cubicBezTo>
                <a:lnTo>
                  <a:pt x="326203" y="381982"/>
                </a:lnTo>
                <a:cubicBezTo>
                  <a:pt x="328907" y="384686"/>
                  <a:pt x="332964" y="386038"/>
                  <a:pt x="336344" y="386038"/>
                </a:cubicBezTo>
                <a:cubicBezTo>
                  <a:pt x="339724" y="386038"/>
                  <a:pt x="343781" y="384686"/>
                  <a:pt x="346485" y="381982"/>
                </a:cubicBezTo>
                <a:lnTo>
                  <a:pt x="366767" y="361024"/>
                </a:lnTo>
                <a:lnTo>
                  <a:pt x="500630" y="495563"/>
                </a:lnTo>
                <a:lnTo>
                  <a:pt x="482376" y="513817"/>
                </a:lnTo>
                <a:cubicBezTo>
                  <a:pt x="464798" y="532747"/>
                  <a:pt x="439107" y="542888"/>
                  <a:pt x="413417" y="540860"/>
                </a:cubicBezTo>
                <a:cubicBezTo>
                  <a:pt x="374880" y="538155"/>
                  <a:pt x="339048" y="525986"/>
                  <a:pt x="305245" y="509084"/>
                </a:cubicBezTo>
                <a:cubicBezTo>
                  <a:pt x="290371" y="500971"/>
                  <a:pt x="276173" y="492182"/>
                  <a:pt x="262652" y="482041"/>
                </a:cubicBezTo>
                <a:cubicBezTo>
                  <a:pt x="181523" y="424575"/>
                  <a:pt x="111887" y="352235"/>
                  <a:pt x="56449" y="269077"/>
                </a:cubicBezTo>
                <a:cubicBezTo>
                  <a:pt x="40899" y="246767"/>
                  <a:pt x="26702" y="223104"/>
                  <a:pt x="15885" y="198090"/>
                </a:cubicBezTo>
                <a:cubicBezTo>
                  <a:pt x="5743" y="169694"/>
                  <a:pt x="-1693" y="140623"/>
                  <a:pt x="335" y="110200"/>
                </a:cubicBezTo>
                <a:cubicBezTo>
                  <a:pt x="1011" y="91946"/>
                  <a:pt x="9124" y="75044"/>
                  <a:pt x="22645" y="62198"/>
                </a:cubicBezTo>
                <a:cubicBezTo>
                  <a:pt x="28054" y="56790"/>
                  <a:pt x="36167" y="48677"/>
                  <a:pt x="44956" y="39888"/>
                </a:cubicBezTo>
                <a:close/>
                <a:moveTo>
                  <a:pt x="97013" y="0"/>
                </a:moveTo>
                <a:cubicBezTo>
                  <a:pt x="104450" y="0"/>
                  <a:pt x="111887" y="3380"/>
                  <a:pt x="117296" y="8789"/>
                </a:cubicBezTo>
                <a:lnTo>
                  <a:pt x="210594" y="101411"/>
                </a:lnTo>
                <a:cubicBezTo>
                  <a:pt x="216003" y="106820"/>
                  <a:pt x="219383" y="114257"/>
                  <a:pt x="219383" y="122370"/>
                </a:cubicBezTo>
                <a:cubicBezTo>
                  <a:pt x="219383" y="130482"/>
                  <a:pt x="216003" y="137919"/>
                  <a:pt x="210594" y="143328"/>
                </a:cubicBezTo>
                <a:lnTo>
                  <a:pt x="200453" y="153469"/>
                </a:lnTo>
                <a:lnTo>
                  <a:pt x="65914" y="18930"/>
                </a:lnTo>
                <a:lnTo>
                  <a:pt x="76055" y="8789"/>
                </a:lnTo>
                <a:cubicBezTo>
                  <a:pt x="81464" y="3380"/>
                  <a:pt x="89577" y="0"/>
                  <a:pt x="970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958D81A-543B-F585-166D-59207A4463A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54486" y="4983355"/>
            <a:ext cx="283026" cy="459731"/>
          </a:xfrm>
          <a:custGeom>
            <a:avLst/>
            <a:gdLst>
              <a:gd name="connsiteX0" fmla="*/ 141514 w 283026"/>
              <a:gd name="connsiteY0" fmla="*/ 81129 h 459731"/>
              <a:gd name="connsiteX1" fmla="*/ 80667 w 283026"/>
              <a:gd name="connsiteY1" fmla="*/ 141976 h 459731"/>
              <a:gd name="connsiteX2" fmla="*/ 141514 w 283026"/>
              <a:gd name="connsiteY2" fmla="*/ 202823 h 459731"/>
              <a:gd name="connsiteX3" fmla="*/ 202361 w 283026"/>
              <a:gd name="connsiteY3" fmla="*/ 141976 h 459731"/>
              <a:gd name="connsiteX4" fmla="*/ 141514 w 283026"/>
              <a:gd name="connsiteY4" fmla="*/ 81129 h 459731"/>
              <a:gd name="connsiteX5" fmla="*/ 141514 w 283026"/>
              <a:gd name="connsiteY5" fmla="*/ 0 h 459731"/>
              <a:gd name="connsiteX6" fmla="*/ 258475 w 283026"/>
              <a:gd name="connsiteY6" fmla="*/ 62199 h 459731"/>
              <a:gd name="connsiteX7" fmla="*/ 273348 w 283026"/>
              <a:gd name="connsiteY7" fmla="*/ 194034 h 459731"/>
              <a:gd name="connsiteX8" fmla="*/ 209121 w 283026"/>
              <a:gd name="connsiteY8" fmla="*/ 336009 h 459731"/>
              <a:gd name="connsiteX9" fmla="*/ 153683 w 283026"/>
              <a:gd name="connsiteY9" fmla="*/ 452294 h 459731"/>
              <a:gd name="connsiteX10" fmla="*/ 141514 w 283026"/>
              <a:gd name="connsiteY10" fmla="*/ 459731 h 459731"/>
              <a:gd name="connsiteX11" fmla="*/ 129344 w 283026"/>
              <a:gd name="connsiteY11" fmla="*/ 452294 h 459731"/>
              <a:gd name="connsiteX12" fmla="*/ 73906 w 283026"/>
              <a:gd name="connsiteY12" fmla="*/ 336009 h 459731"/>
              <a:gd name="connsiteX13" fmla="*/ 9679 w 283026"/>
              <a:gd name="connsiteY13" fmla="*/ 194034 h 459731"/>
              <a:gd name="connsiteX14" fmla="*/ 24553 w 283026"/>
              <a:gd name="connsiteY14" fmla="*/ 62199 h 459731"/>
              <a:gd name="connsiteX15" fmla="*/ 141514 w 283026"/>
              <a:gd name="connsiteY15" fmla="*/ 0 h 45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3026" h="459731">
                <a:moveTo>
                  <a:pt x="141514" y="81129"/>
                </a:moveTo>
                <a:cubicBezTo>
                  <a:pt x="107710" y="81129"/>
                  <a:pt x="80667" y="108172"/>
                  <a:pt x="80667" y="141976"/>
                </a:cubicBezTo>
                <a:cubicBezTo>
                  <a:pt x="80667" y="175780"/>
                  <a:pt x="107710" y="202823"/>
                  <a:pt x="141514" y="202823"/>
                </a:cubicBezTo>
                <a:cubicBezTo>
                  <a:pt x="175318" y="202823"/>
                  <a:pt x="202361" y="175780"/>
                  <a:pt x="202361" y="141976"/>
                </a:cubicBezTo>
                <a:cubicBezTo>
                  <a:pt x="202361" y="108172"/>
                  <a:pt x="175318" y="81129"/>
                  <a:pt x="141514" y="81129"/>
                </a:cubicBezTo>
                <a:close/>
                <a:moveTo>
                  <a:pt x="141514" y="0"/>
                </a:moveTo>
                <a:cubicBezTo>
                  <a:pt x="188163" y="0"/>
                  <a:pt x="232108" y="22987"/>
                  <a:pt x="258475" y="62199"/>
                </a:cubicBezTo>
                <a:cubicBezTo>
                  <a:pt x="284842" y="100735"/>
                  <a:pt x="290250" y="150089"/>
                  <a:pt x="273348" y="194034"/>
                </a:cubicBezTo>
                <a:lnTo>
                  <a:pt x="209121" y="336009"/>
                </a:lnTo>
                <a:lnTo>
                  <a:pt x="153683" y="452294"/>
                </a:lnTo>
                <a:cubicBezTo>
                  <a:pt x="151655" y="457027"/>
                  <a:pt x="146922" y="459731"/>
                  <a:pt x="141514" y="459731"/>
                </a:cubicBezTo>
                <a:cubicBezTo>
                  <a:pt x="136105" y="459731"/>
                  <a:pt x="131373" y="457027"/>
                  <a:pt x="129344" y="452294"/>
                </a:cubicBezTo>
                <a:lnTo>
                  <a:pt x="73906" y="336009"/>
                </a:lnTo>
                <a:lnTo>
                  <a:pt x="9679" y="194034"/>
                </a:lnTo>
                <a:cubicBezTo>
                  <a:pt x="-7223" y="150089"/>
                  <a:pt x="-1814" y="100735"/>
                  <a:pt x="24553" y="62199"/>
                </a:cubicBezTo>
                <a:cubicBezTo>
                  <a:pt x="50920" y="22987"/>
                  <a:pt x="94865" y="0"/>
                  <a:pt x="1415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78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587374" y="2777944"/>
            <a:ext cx="11604625" cy="1302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5278" y="2881468"/>
            <a:ext cx="10699347" cy="1095064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text</a:t>
            </a:r>
            <a:endParaRPr lang="en-ID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761210" y="2881468"/>
            <a:ext cx="0" cy="109506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05279" y="4334413"/>
            <a:ext cx="10699346" cy="60706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07724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587374" y="2589122"/>
            <a:ext cx="11604625" cy="1679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6351" y="2881468"/>
            <a:ext cx="6290310" cy="1095064"/>
          </a:xfrm>
        </p:spPr>
        <p:txBody>
          <a:bodyPr anchor="ctr">
            <a:no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text</a:t>
            </a:r>
            <a:endParaRPr lang="en-ID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EA30-774B-C58A-0F2E-BA47E1EB0D86}"/>
              </a:ext>
            </a:extLst>
          </p:cNvPr>
          <p:cNvCxnSpPr>
            <a:cxnSpLocks/>
          </p:cNvCxnSpPr>
          <p:nvPr userDrawn="1"/>
        </p:nvCxnSpPr>
        <p:spPr>
          <a:xfrm>
            <a:off x="11604625" y="2881468"/>
            <a:ext cx="0" cy="1095064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086351" y="4523235"/>
            <a:ext cx="6290310" cy="60706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A87B1F-C374-0AA4-8837-F11E40D41CD1}"/>
              </a:ext>
            </a:extLst>
          </p:cNvPr>
          <p:cNvGrpSpPr/>
          <p:nvPr userDrawn="1"/>
        </p:nvGrpSpPr>
        <p:grpSpPr>
          <a:xfrm flipH="1">
            <a:off x="0" y="844550"/>
            <a:ext cx="4079875" cy="5168484"/>
            <a:chOff x="6400798" y="844550"/>
            <a:chExt cx="4079875" cy="51684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087849-DB30-8735-4D8D-E3C4C2B69C6B}"/>
                </a:ext>
              </a:extLst>
            </p:cNvPr>
            <p:cNvSpPr/>
            <p:nvPr userDrawn="1"/>
          </p:nvSpPr>
          <p:spPr>
            <a:xfrm flipH="1">
              <a:off x="6400798" y="844550"/>
              <a:ext cx="4079875" cy="51684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74C08B-82F0-D164-74FB-1E8FD06685E0}"/>
                </a:ext>
              </a:extLst>
            </p:cNvPr>
            <p:cNvSpPr/>
            <p:nvPr userDrawn="1"/>
          </p:nvSpPr>
          <p:spPr>
            <a:xfrm flipH="1">
              <a:off x="6400798" y="2476501"/>
              <a:ext cx="117475" cy="190499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3D6DFE2-5D18-6526-6D2C-830832BEFE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2026"/>
            <a:ext cx="3962400" cy="4933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0280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6055E9-E6F7-641B-80FB-0B939D173EF4}"/>
              </a:ext>
            </a:extLst>
          </p:cNvPr>
          <p:cNvSpPr/>
          <p:nvPr userDrawn="1"/>
        </p:nvSpPr>
        <p:spPr>
          <a:xfrm>
            <a:off x="587374" y="2589122"/>
            <a:ext cx="11017251" cy="1679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30DC25-802B-19A0-E4B3-1D633449C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4860" y="2881468"/>
            <a:ext cx="10591801" cy="1095064"/>
          </a:xfrm>
        </p:spPr>
        <p:txBody>
          <a:bodyPr anchor="ctr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CA641483-D5A7-E85B-23E4-88F7A9E459A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15339" y="4334413"/>
            <a:ext cx="10561322" cy="607060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61394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A9602D4-D75A-D7F4-FFCF-22F1F764C7A2}"/>
              </a:ext>
            </a:extLst>
          </p:cNvPr>
          <p:cNvSpPr/>
          <p:nvPr userDrawn="1"/>
        </p:nvSpPr>
        <p:spPr>
          <a:xfrm>
            <a:off x="587375" y="0"/>
            <a:ext cx="11017250" cy="24528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31442" y="3821174"/>
            <a:ext cx="10873177" cy="32352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1442" y="4216693"/>
            <a:ext cx="10873177" cy="173452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2659380"/>
            <a:ext cx="10873182" cy="76962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50" y="0"/>
            <a:ext cx="10782300" cy="2333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2659380"/>
            <a:ext cx="0" cy="76755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AC1303-0EC3-5E1E-D38D-9DAA61834E0B}"/>
              </a:ext>
            </a:extLst>
          </p:cNvPr>
          <p:cNvSpPr/>
          <p:nvPr userDrawn="1"/>
        </p:nvSpPr>
        <p:spPr>
          <a:xfrm rot="5400000">
            <a:off x="6037262" y="1441610"/>
            <a:ext cx="117475" cy="19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76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D442C6-EECF-FD33-A672-5BDA5C831C7A}"/>
              </a:ext>
            </a:extLst>
          </p:cNvPr>
          <p:cNvSpPr/>
          <p:nvPr userDrawn="1"/>
        </p:nvSpPr>
        <p:spPr>
          <a:xfrm>
            <a:off x="6400798" y="844550"/>
            <a:ext cx="5791201" cy="51684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31443" y="2573973"/>
            <a:ext cx="5364558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1443" y="3256377"/>
            <a:ext cx="5364558" cy="275665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844965"/>
            <a:ext cx="5364557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18274" y="962026"/>
            <a:ext cx="5673726" cy="4933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844550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328576-5150-CD3D-CA2F-222FFB2D228B}"/>
              </a:ext>
            </a:extLst>
          </p:cNvPr>
          <p:cNvSpPr/>
          <p:nvPr userDrawn="1"/>
        </p:nvSpPr>
        <p:spPr>
          <a:xfrm>
            <a:off x="6400798" y="2476501"/>
            <a:ext cx="117475" cy="19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85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AA2C-7E7C-403B-9544-802BA6685FB1}" type="datetime1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051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048E2C7-E138-739F-9BB2-FE2FD28A155A}"/>
              </a:ext>
            </a:extLst>
          </p:cNvPr>
          <p:cNvGrpSpPr/>
          <p:nvPr userDrawn="1"/>
        </p:nvGrpSpPr>
        <p:grpSpPr>
          <a:xfrm flipH="1">
            <a:off x="0" y="844550"/>
            <a:ext cx="4079875" cy="5168484"/>
            <a:chOff x="6400798" y="844550"/>
            <a:chExt cx="4079875" cy="51684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D442C6-EECF-FD33-A672-5BDA5C831C7A}"/>
                </a:ext>
              </a:extLst>
            </p:cNvPr>
            <p:cNvSpPr/>
            <p:nvPr userDrawn="1"/>
          </p:nvSpPr>
          <p:spPr>
            <a:xfrm flipH="1">
              <a:off x="6400798" y="844550"/>
              <a:ext cx="4079875" cy="51684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328576-5150-CD3D-CA2F-222FFB2D228B}"/>
                </a:ext>
              </a:extLst>
            </p:cNvPr>
            <p:cNvSpPr/>
            <p:nvPr userDrawn="1"/>
          </p:nvSpPr>
          <p:spPr>
            <a:xfrm flipH="1">
              <a:off x="6400798" y="2476501"/>
              <a:ext cx="117475" cy="190499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01816" y="2573973"/>
            <a:ext cx="6602807" cy="610408"/>
          </a:xfrm>
          <a:prstGeom prst="rect">
            <a:avLst/>
          </a:prstGeom>
          <a:solidFill>
            <a:schemeClr val="accent1"/>
          </a:solidFill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001816" y="3256377"/>
            <a:ext cx="6602807" cy="2756657"/>
          </a:xfrm>
          <a:prstGeom prst="rect">
            <a:avLst/>
          </a:prstGeom>
          <a:solidFill>
            <a:schemeClr val="accent1"/>
          </a:solidFill>
        </p:spPr>
        <p:txBody>
          <a:bodyPr lIns="91440" tIns="126000" rIns="91440" bIns="0">
            <a:noAutofit/>
          </a:bodyPr>
          <a:lstStyle>
            <a:lvl1pPr marL="0" indent="0">
              <a:buNone/>
              <a:defRPr sz="1600" b="0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17" y="844965"/>
            <a:ext cx="6602808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2026"/>
            <a:ext cx="3962400" cy="4933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4857749" y="844550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93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D442C6-EECF-FD33-A672-5BDA5C831C7A}"/>
              </a:ext>
            </a:extLst>
          </p:cNvPr>
          <p:cNvSpPr/>
          <p:nvPr userDrawn="1"/>
        </p:nvSpPr>
        <p:spPr>
          <a:xfrm>
            <a:off x="587376" y="1394875"/>
            <a:ext cx="4558024" cy="4067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49" y="1515531"/>
            <a:ext cx="4323075" cy="38265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328576-5150-CD3D-CA2F-222FFB2D228B}"/>
              </a:ext>
            </a:extLst>
          </p:cNvPr>
          <p:cNvSpPr/>
          <p:nvPr userDrawn="1"/>
        </p:nvSpPr>
        <p:spPr>
          <a:xfrm>
            <a:off x="587375" y="2476293"/>
            <a:ext cx="117475" cy="19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033A8B-FF98-1E02-BE1A-38B8A2DBADF2}"/>
              </a:ext>
            </a:extLst>
          </p:cNvPr>
          <p:cNvSpPr/>
          <p:nvPr userDrawn="1"/>
        </p:nvSpPr>
        <p:spPr>
          <a:xfrm>
            <a:off x="5027925" y="2476293"/>
            <a:ext cx="117475" cy="19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40067" y="2573973"/>
            <a:ext cx="5364558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40067" y="3256378"/>
            <a:ext cx="5364558" cy="220633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67" y="844965"/>
            <a:ext cx="5364557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6095999" y="844550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61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C0811-B538-6793-87C0-3D6ED1AC6059}"/>
              </a:ext>
            </a:extLst>
          </p:cNvPr>
          <p:cNvGrpSpPr/>
          <p:nvPr userDrawn="1"/>
        </p:nvGrpSpPr>
        <p:grpSpPr>
          <a:xfrm rot="16200000">
            <a:off x="1643620" y="1669495"/>
            <a:ext cx="2922586" cy="6209826"/>
            <a:chOff x="2224091" y="-1834672"/>
            <a:chExt cx="2922586" cy="62098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286371-865F-C37D-9350-2A89CD104834}"/>
                </a:ext>
              </a:extLst>
            </p:cNvPr>
            <p:cNvSpPr/>
            <p:nvPr userDrawn="1"/>
          </p:nvSpPr>
          <p:spPr>
            <a:xfrm>
              <a:off x="2224091" y="-1834672"/>
              <a:ext cx="2922582" cy="6209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2FC66A-70C2-DBA2-3626-C933F4A5FF1E}"/>
                </a:ext>
              </a:extLst>
            </p:cNvPr>
            <p:cNvSpPr/>
            <p:nvPr userDrawn="1"/>
          </p:nvSpPr>
          <p:spPr>
            <a:xfrm rot="5400000">
              <a:off x="4191507" y="3419982"/>
              <a:ext cx="954001" cy="956339"/>
            </a:xfrm>
            <a:custGeom>
              <a:avLst/>
              <a:gdLst>
                <a:gd name="connsiteX0" fmla="*/ 0 w 954001"/>
                <a:gd name="connsiteY0" fmla="*/ 117476 h 956339"/>
                <a:gd name="connsiteX1" fmla="*/ 0 w 954001"/>
                <a:gd name="connsiteY1" fmla="*/ 0 h 956339"/>
                <a:gd name="connsiteX2" fmla="*/ 954001 w 954001"/>
                <a:gd name="connsiteY2" fmla="*/ 0 h 956339"/>
                <a:gd name="connsiteX3" fmla="*/ 954001 w 954001"/>
                <a:gd name="connsiteY3" fmla="*/ 117476 h 956339"/>
                <a:gd name="connsiteX4" fmla="*/ 954000 w 954001"/>
                <a:gd name="connsiteY4" fmla="*/ 117476 h 956339"/>
                <a:gd name="connsiteX5" fmla="*/ 954000 w 954001"/>
                <a:gd name="connsiteY5" fmla="*/ 956339 h 956339"/>
                <a:gd name="connsiteX6" fmla="*/ 836525 w 954001"/>
                <a:gd name="connsiteY6" fmla="*/ 956339 h 956339"/>
                <a:gd name="connsiteX7" fmla="*/ 836525 w 954001"/>
                <a:gd name="connsiteY7" fmla="*/ 117476 h 95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4001" h="956339">
                  <a:moveTo>
                    <a:pt x="0" y="117476"/>
                  </a:moveTo>
                  <a:lnTo>
                    <a:pt x="0" y="0"/>
                  </a:lnTo>
                  <a:lnTo>
                    <a:pt x="954001" y="0"/>
                  </a:lnTo>
                  <a:lnTo>
                    <a:pt x="954001" y="117476"/>
                  </a:lnTo>
                  <a:lnTo>
                    <a:pt x="954000" y="117476"/>
                  </a:lnTo>
                  <a:lnTo>
                    <a:pt x="954000" y="956339"/>
                  </a:lnTo>
                  <a:lnTo>
                    <a:pt x="836525" y="956339"/>
                  </a:lnTo>
                  <a:lnTo>
                    <a:pt x="836525" y="1174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2806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D442C6-EECF-FD33-A672-5BDA5C831C7A}"/>
              </a:ext>
            </a:extLst>
          </p:cNvPr>
          <p:cNvSpPr/>
          <p:nvPr userDrawn="1"/>
        </p:nvSpPr>
        <p:spPr>
          <a:xfrm>
            <a:off x="7105650" y="-1"/>
            <a:ext cx="5086349" cy="6235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414818" y="1558925"/>
            <a:ext cx="4189807" cy="8756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414818" y="2506539"/>
            <a:ext cx="4189807" cy="279253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844965"/>
            <a:ext cx="5364557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844550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153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AC0811-B538-6793-87C0-3D6ED1AC6059}"/>
              </a:ext>
            </a:extLst>
          </p:cNvPr>
          <p:cNvGrpSpPr/>
          <p:nvPr userDrawn="1"/>
        </p:nvGrpSpPr>
        <p:grpSpPr>
          <a:xfrm rot="5400000">
            <a:off x="7629704" y="-1647525"/>
            <a:ext cx="2922586" cy="6217636"/>
            <a:chOff x="2224091" y="-1842482"/>
            <a:chExt cx="2922586" cy="62176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286371-865F-C37D-9350-2A89CD104834}"/>
                </a:ext>
              </a:extLst>
            </p:cNvPr>
            <p:cNvSpPr/>
            <p:nvPr userDrawn="1"/>
          </p:nvSpPr>
          <p:spPr>
            <a:xfrm>
              <a:off x="2224091" y="-1842482"/>
              <a:ext cx="2922582" cy="62176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2FC66A-70C2-DBA2-3626-C933F4A5FF1E}"/>
                </a:ext>
              </a:extLst>
            </p:cNvPr>
            <p:cNvSpPr/>
            <p:nvPr userDrawn="1"/>
          </p:nvSpPr>
          <p:spPr>
            <a:xfrm rot="5400000">
              <a:off x="4191507" y="3419982"/>
              <a:ext cx="954001" cy="956339"/>
            </a:xfrm>
            <a:custGeom>
              <a:avLst/>
              <a:gdLst>
                <a:gd name="connsiteX0" fmla="*/ 0 w 954001"/>
                <a:gd name="connsiteY0" fmla="*/ 117476 h 956339"/>
                <a:gd name="connsiteX1" fmla="*/ 0 w 954001"/>
                <a:gd name="connsiteY1" fmla="*/ 0 h 956339"/>
                <a:gd name="connsiteX2" fmla="*/ 954001 w 954001"/>
                <a:gd name="connsiteY2" fmla="*/ 0 h 956339"/>
                <a:gd name="connsiteX3" fmla="*/ 954001 w 954001"/>
                <a:gd name="connsiteY3" fmla="*/ 117476 h 956339"/>
                <a:gd name="connsiteX4" fmla="*/ 954000 w 954001"/>
                <a:gd name="connsiteY4" fmla="*/ 117476 h 956339"/>
                <a:gd name="connsiteX5" fmla="*/ 954000 w 954001"/>
                <a:gd name="connsiteY5" fmla="*/ 956339 h 956339"/>
                <a:gd name="connsiteX6" fmla="*/ 836525 w 954001"/>
                <a:gd name="connsiteY6" fmla="*/ 956339 h 956339"/>
                <a:gd name="connsiteX7" fmla="*/ 836525 w 954001"/>
                <a:gd name="connsiteY7" fmla="*/ 117476 h 95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4001" h="956339">
                  <a:moveTo>
                    <a:pt x="0" y="117476"/>
                  </a:moveTo>
                  <a:lnTo>
                    <a:pt x="0" y="0"/>
                  </a:lnTo>
                  <a:lnTo>
                    <a:pt x="954001" y="0"/>
                  </a:lnTo>
                  <a:lnTo>
                    <a:pt x="954001" y="117476"/>
                  </a:lnTo>
                  <a:lnTo>
                    <a:pt x="954000" y="117476"/>
                  </a:lnTo>
                  <a:lnTo>
                    <a:pt x="954000" y="956339"/>
                  </a:lnTo>
                  <a:lnTo>
                    <a:pt x="836525" y="956339"/>
                  </a:lnTo>
                  <a:lnTo>
                    <a:pt x="836525" y="1174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BD442C6-EECF-FD33-A672-5BDA5C831C7A}"/>
              </a:ext>
            </a:extLst>
          </p:cNvPr>
          <p:cNvSpPr/>
          <p:nvPr userDrawn="1"/>
        </p:nvSpPr>
        <p:spPr>
          <a:xfrm>
            <a:off x="0" y="-1"/>
            <a:ext cx="5086349" cy="56554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09168" y="584200"/>
            <a:ext cx="4189807" cy="8756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09168" y="1531814"/>
            <a:ext cx="4189807" cy="278844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rgbClr val="FFFFFF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68" y="4320670"/>
            <a:ext cx="5364557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320255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2806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5404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E13754-AAF2-AD15-CFAE-7AA7F2563720}"/>
              </a:ext>
            </a:extLst>
          </p:cNvPr>
          <p:cNvSpPr/>
          <p:nvPr userDrawn="1"/>
        </p:nvSpPr>
        <p:spPr>
          <a:xfrm>
            <a:off x="-2378" y="-4761"/>
            <a:ext cx="5146674" cy="43751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44640-A9EB-C412-36D2-BCAA7BA09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21579" cy="4251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40067" y="2812098"/>
            <a:ext cx="5364558" cy="3245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40067" y="3208595"/>
            <a:ext cx="5364558" cy="104292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67" y="584200"/>
            <a:ext cx="5364557" cy="1833660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6095999" y="584200"/>
            <a:ext cx="0" cy="183366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D270A3-A429-F424-E73F-8C35CF7A6C40}"/>
              </a:ext>
            </a:extLst>
          </p:cNvPr>
          <p:cNvSpPr/>
          <p:nvPr userDrawn="1"/>
        </p:nvSpPr>
        <p:spPr>
          <a:xfrm rot="5400000">
            <a:off x="4189126" y="3415220"/>
            <a:ext cx="954001" cy="956339"/>
          </a:xfrm>
          <a:custGeom>
            <a:avLst/>
            <a:gdLst>
              <a:gd name="connsiteX0" fmla="*/ 0 w 954001"/>
              <a:gd name="connsiteY0" fmla="*/ 117476 h 956339"/>
              <a:gd name="connsiteX1" fmla="*/ 0 w 954001"/>
              <a:gd name="connsiteY1" fmla="*/ 0 h 956339"/>
              <a:gd name="connsiteX2" fmla="*/ 954001 w 954001"/>
              <a:gd name="connsiteY2" fmla="*/ 0 h 956339"/>
              <a:gd name="connsiteX3" fmla="*/ 954001 w 954001"/>
              <a:gd name="connsiteY3" fmla="*/ 117476 h 956339"/>
              <a:gd name="connsiteX4" fmla="*/ 954000 w 954001"/>
              <a:gd name="connsiteY4" fmla="*/ 117476 h 956339"/>
              <a:gd name="connsiteX5" fmla="*/ 954000 w 954001"/>
              <a:gd name="connsiteY5" fmla="*/ 956339 h 956339"/>
              <a:gd name="connsiteX6" fmla="*/ 836525 w 954001"/>
              <a:gd name="connsiteY6" fmla="*/ 956339 h 956339"/>
              <a:gd name="connsiteX7" fmla="*/ 836525 w 954001"/>
              <a:gd name="connsiteY7" fmla="*/ 117476 h 9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4001" h="956339">
                <a:moveTo>
                  <a:pt x="0" y="117476"/>
                </a:moveTo>
                <a:lnTo>
                  <a:pt x="0" y="0"/>
                </a:lnTo>
                <a:lnTo>
                  <a:pt x="954001" y="0"/>
                </a:lnTo>
                <a:lnTo>
                  <a:pt x="954001" y="117476"/>
                </a:lnTo>
                <a:lnTo>
                  <a:pt x="954000" y="117476"/>
                </a:lnTo>
                <a:lnTo>
                  <a:pt x="954000" y="956339"/>
                </a:lnTo>
                <a:lnTo>
                  <a:pt x="836525" y="956339"/>
                </a:lnTo>
                <a:lnTo>
                  <a:pt x="836525" y="11747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7420A28C-E135-C56E-F79F-F283CD6B60D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4188" y="4528281"/>
            <a:ext cx="11010435" cy="3245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2AC36E79-BCA0-C596-D321-2B6E38193C5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4188" y="4924777"/>
            <a:ext cx="11010435" cy="116655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74813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4" y="1485900"/>
            <a:ext cx="4354906" cy="388620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2512170"/>
            <a:ext cx="0" cy="183366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127DC28-28A8-3A98-B7FB-41B0888536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5999" y="818485"/>
            <a:ext cx="5508625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8C38966B-9C0F-01D5-79F5-8D32825F66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5999" y="1500890"/>
            <a:ext cx="5508625" cy="16797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10E6AACB-9199-C0B7-282D-52AE821B16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95999" y="3663285"/>
            <a:ext cx="5508625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103CFF70-7DC7-B43D-57C7-3C6435517D6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95999" y="4345690"/>
            <a:ext cx="5508625" cy="16797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35422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AF6E62-3413-1570-07FF-4E66972B963F}"/>
              </a:ext>
            </a:extLst>
          </p:cNvPr>
          <p:cNvSpPr/>
          <p:nvPr userDrawn="1"/>
        </p:nvSpPr>
        <p:spPr>
          <a:xfrm>
            <a:off x="0" y="0"/>
            <a:ext cx="12191999" cy="2862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4" y="584200"/>
            <a:ext cx="10873180" cy="1833660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83366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127DC28-28A8-3A98-B7FB-41B0888536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4200" y="3432175"/>
            <a:ext cx="3035925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8C38966B-9C0F-01D5-79F5-8D32825F66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84200" y="4114580"/>
            <a:ext cx="3035925" cy="16797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80A793C-55DC-602B-758B-1FA03A81817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578037" y="3432175"/>
            <a:ext cx="3035925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F448C94B-AA7A-7262-4B9F-836462086A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8037" y="4114580"/>
            <a:ext cx="3035925" cy="16797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8E844AFC-B10F-3963-60E2-0CBF5925798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71874" y="3432175"/>
            <a:ext cx="3035925" cy="61040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290D6F4A-B1FF-50CB-37C9-67C24FF49AE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571874" y="4114580"/>
            <a:ext cx="3035925" cy="16797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996568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AF6E62-3413-1570-07FF-4E66972B963F}"/>
              </a:ext>
            </a:extLst>
          </p:cNvPr>
          <p:cNvSpPr/>
          <p:nvPr userDrawn="1"/>
        </p:nvSpPr>
        <p:spPr>
          <a:xfrm>
            <a:off x="0" y="1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4" y="584200"/>
            <a:ext cx="10873180" cy="1301750"/>
          </a:xfrm>
        </p:spPr>
        <p:txBody>
          <a:bodyPr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30175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127DC28-28A8-3A98-B7FB-41B0888536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84200" y="2432049"/>
            <a:ext cx="4502148" cy="540557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8C38966B-9C0F-01D5-79F5-8D32825F66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84200" y="3044604"/>
            <a:ext cx="4502148" cy="106067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BF29A8C4-E01C-8823-3D21-FBEB0A37FD9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84200" y="4392614"/>
            <a:ext cx="4502148" cy="540557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36007328-114D-AECE-99A6-016A4CFBB61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4200" y="5005169"/>
            <a:ext cx="4502148" cy="106067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2142D811-C93D-9F9B-677A-5ADF7CD3A81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105654" y="2432049"/>
            <a:ext cx="4502148" cy="540557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B048665-3CE8-1449-AE80-5C39685B7BA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105654" y="3044604"/>
            <a:ext cx="4502148" cy="106067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337177BD-61D7-4610-6C2F-89A1FACFC2A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105654" y="4392614"/>
            <a:ext cx="4502148" cy="540557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EAACD5B2-3311-26B6-AFCF-4FD5DEBF749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105654" y="5005169"/>
            <a:ext cx="4502148" cy="106067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53376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DD2B053-49CB-EC30-CB40-BD5B5A83362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7375" y="2793172"/>
            <a:ext cx="11017250" cy="3196466"/>
          </a:xfrm>
        </p:spPr>
        <p:txBody>
          <a:bodyPr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C88A6C4B-DACE-AD62-1602-DB64BFC7F7D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1443" y="1689638"/>
            <a:ext cx="10873182" cy="7092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17585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BD3D9D-E2D7-5928-9ACE-BC305ADE7015}"/>
              </a:ext>
            </a:extLst>
          </p:cNvPr>
          <p:cNvSpPr/>
          <p:nvPr userDrawn="1"/>
        </p:nvSpPr>
        <p:spPr>
          <a:xfrm>
            <a:off x="5305353" y="1735993"/>
            <a:ext cx="1581292" cy="158129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B6F7D80-7AE5-EF7E-CA93-91FFC8961E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05353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0FC2368-512D-2676-8BCC-4005ACA137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6419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DDCCD52-4493-F59D-7027-7C212038D4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55119" y="3566635"/>
            <a:ext cx="3081762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C7EF7556-5224-47F1-49F3-0572DF21F2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55119" y="4191734"/>
            <a:ext cx="3081762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5E8CF0-45DA-C681-8618-12E9EAF903D4}"/>
              </a:ext>
            </a:extLst>
          </p:cNvPr>
          <p:cNvSpPr/>
          <p:nvPr userDrawn="1"/>
        </p:nvSpPr>
        <p:spPr>
          <a:xfrm>
            <a:off x="9273097" y="1735993"/>
            <a:ext cx="1581292" cy="158129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BDF54D5-341A-BDB8-70D5-1D271A33068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73097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E42ED014-DC96-68EC-18BA-293A553763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4163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C94D2F51-651E-57C6-669A-9421CC54865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522863" y="3566635"/>
            <a:ext cx="3081762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F189AE72-78C6-B559-D0A6-2C7C78AB19A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522863" y="4191734"/>
            <a:ext cx="3081762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1B19D0-9F0D-EC21-F087-8B275D7C6526}"/>
              </a:ext>
            </a:extLst>
          </p:cNvPr>
          <p:cNvSpPr/>
          <p:nvPr userDrawn="1"/>
        </p:nvSpPr>
        <p:spPr>
          <a:xfrm>
            <a:off x="-1" y="1636148"/>
            <a:ext cx="4114905" cy="4067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C53EE9AC-019F-1A80-298A-9207C2D4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756804"/>
            <a:ext cx="3997431" cy="38265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2D268C-F2F5-0F07-54EC-3F1273607340}"/>
              </a:ext>
            </a:extLst>
          </p:cNvPr>
          <p:cNvSpPr/>
          <p:nvPr userDrawn="1"/>
        </p:nvSpPr>
        <p:spPr>
          <a:xfrm>
            <a:off x="3997430" y="2717566"/>
            <a:ext cx="117475" cy="1904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86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D5FE-E8E5-4175-9752-25D3BC73FDDC}" type="datetime1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533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BD3D9D-E2D7-5928-9ACE-BC305ADE7015}"/>
              </a:ext>
            </a:extLst>
          </p:cNvPr>
          <p:cNvSpPr/>
          <p:nvPr userDrawn="1"/>
        </p:nvSpPr>
        <p:spPr>
          <a:xfrm>
            <a:off x="5305353" y="1735993"/>
            <a:ext cx="1581292" cy="158129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B6F7D80-7AE5-EF7E-CA93-91FFC8961E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05353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0FC2368-512D-2676-8BCC-4005ACA137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6419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2DDCCD52-4493-F59D-7027-7C212038D4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55119" y="3566635"/>
            <a:ext cx="3081762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C7EF7556-5224-47F1-49F3-0572DF21F2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55119" y="4191734"/>
            <a:ext cx="3081762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5E8CF0-45DA-C681-8618-12E9EAF903D4}"/>
              </a:ext>
            </a:extLst>
          </p:cNvPr>
          <p:cNvSpPr/>
          <p:nvPr userDrawn="1"/>
        </p:nvSpPr>
        <p:spPr>
          <a:xfrm>
            <a:off x="9273097" y="1735993"/>
            <a:ext cx="1581292" cy="158129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BDF54D5-341A-BDB8-70D5-1D271A33068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73097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E42ED014-DC96-68EC-18BA-293A553763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4163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C94D2F51-651E-57C6-669A-9421CC54865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522863" y="3566635"/>
            <a:ext cx="3081762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F189AE72-78C6-B559-D0A6-2C7C78AB19A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522863" y="4191734"/>
            <a:ext cx="3081762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38544B-21D2-262C-C981-1D7DCCEB5D14}"/>
              </a:ext>
            </a:extLst>
          </p:cNvPr>
          <p:cNvSpPr/>
          <p:nvPr userDrawn="1"/>
        </p:nvSpPr>
        <p:spPr>
          <a:xfrm>
            <a:off x="1337611" y="1735993"/>
            <a:ext cx="1581292" cy="158129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8D65A88-3D58-17DC-77F6-8AE7BB2AECE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37611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69FB8B4-3C26-2BE2-C003-404C8606A6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498677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42A120D-BDA9-915C-DCD1-0AFC1BFF099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87377" y="3566635"/>
            <a:ext cx="3081762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EB823991-32C7-EBE3-826D-F3860C4B1F2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87377" y="4191734"/>
            <a:ext cx="3081762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560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38544B-21D2-262C-C981-1D7DCCEB5D14}"/>
              </a:ext>
            </a:extLst>
          </p:cNvPr>
          <p:cNvSpPr/>
          <p:nvPr userDrawn="1"/>
        </p:nvSpPr>
        <p:spPr>
          <a:xfrm>
            <a:off x="1088954" y="1735993"/>
            <a:ext cx="1581292" cy="158129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8D65A88-3D58-17DC-77F6-8AE7BB2AECE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954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69FB8B4-3C26-2BE2-C003-404C8606A6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50020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42A120D-BDA9-915C-DCD1-0AFC1BFF099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87377" y="3566635"/>
            <a:ext cx="2584447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EB823991-32C7-EBE3-826D-F3860C4B1F2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87377" y="4191734"/>
            <a:ext cx="2584447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E1E9FA-AC4E-30FC-8A99-858797B97B66}"/>
              </a:ext>
            </a:extLst>
          </p:cNvPr>
          <p:cNvSpPr/>
          <p:nvPr userDrawn="1"/>
        </p:nvSpPr>
        <p:spPr>
          <a:xfrm>
            <a:off x="3899888" y="1735993"/>
            <a:ext cx="1581292" cy="158129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265B468-859F-1E06-22D4-D26275A00E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99888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14370B5-E372-E43E-4B15-6602BD67418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0954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3FD83ED0-13B6-25F1-C4A1-9418CE81206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398311" y="3566635"/>
            <a:ext cx="2584447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134FB468-D9D9-CE74-160F-CAE980F40A0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398311" y="4191734"/>
            <a:ext cx="2584447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BC5B901-E405-F8D7-B468-EF12534F70A7}"/>
              </a:ext>
            </a:extLst>
          </p:cNvPr>
          <p:cNvSpPr/>
          <p:nvPr userDrawn="1"/>
        </p:nvSpPr>
        <p:spPr>
          <a:xfrm>
            <a:off x="6710822" y="1735993"/>
            <a:ext cx="1581292" cy="158129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AE31375-8DF6-7D38-FF8B-0AFF50776C7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10822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9F3FB69-FD5E-FB1B-71E8-12608992129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71888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F87C084B-36BB-9476-B80C-744F7BE4FED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209245" y="3566635"/>
            <a:ext cx="2584447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F959F4C-7A2A-06AD-17DD-4B2E59F4DF0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209245" y="4191734"/>
            <a:ext cx="2584447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4E01475-5550-5308-AF7E-15B3DFA38059}"/>
              </a:ext>
            </a:extLst>
          </p:cNvPr>
          <p:cNvSpPr/>
          <p:nvPr userDrawn="1"/>
        </p:nvSpPr>
        <p:spPr>
          <a:xfrm>
            <a:off x="9521755" y="1735993"/>
            <a:ext cx="1581292" cy="1581292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A6DDA42-B49F-7CE3-D280-F6C3AC46970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521755" y="1735993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chemeClr val="tx1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A097F08-88D7-A010-3509-A554FC81FFF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82821" y="2156298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1BD7CF50-58D1-87B1-841E-E21B253549DB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020178" y="3566635"/>
            <a:ext cx="2584447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38B6C0F0-5AF6-CF29-4B27-DF99ABC8C33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020178" y="4191734"/>
            <a:ext cx="2584447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62165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FF1F41E4-7D9B-768A-6C4F-63DD59094511}"/>
              </a:ext>
            </a:extLst>
          </p:cNvPr>
          <p:cNvSpPr>
            <a:spLocks noGrp="1"/>
          </p:cNvSpPr>
          <p:nvPr>
            <p:ph type="chart" sz="quarter" idx="41"/>
          </p:nvPr>
        </p:nvSpPr>
        <p:spPr>
          <a:xfrm>
            <a:off x="587374" y="1636713"/>
            <a:ext cx="4632325" cy="4067175"/>
          </a:xfr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>
              <a:defRPr lang="en-GB" sz="1333">
                <a:solidFill>
                  <a:schemeClr val="tx1"/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D425B81B-0AA8-71EA-DCA8-A9F3FF3E7B6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972300" y="1636713"/>
            <a:ext cx="4632325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18765DFA-C25A-9B6D-BBB1-2893362F9CA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972300" y="2261812"/>
            <a:ext cx="4632325" cy="344207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35561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hart Placeholder 6">
            <a:extLst>
              <a:ext uri="{FF2B5EF4-FFF2-40B4-BE49-F238E27FC236}">
                <a16:creationId xmlns:a16="http://schemas.microsoft.com/office/drawing/2014/main" id="{FF1F41E4-7D9B-768A-6C4F-63DD59094511}"/>
              </a:ext>
            </a:extLst>
          </p:cNvPr>
          <p:cNvSpPr>
            <a:spLocks noGrp="1"/>
          </p:cNvSpPr>
          <p:nvPr>
            <p:ph type="chart" sz="quarter" idx="41"/>
          </p:nvPr>
        </p:nvSpPr>
        <p:spPr>
          <a:xfrm>
            <a:off x="6975475" y="1636713"/>
            <a:ext cx="4632325" cy="4067175"/>
          </a:xfr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>
              <a:defRPr lang="en-GB" sz="1333">
                <a:solidFill>
                  <a:schemeClr val="tx1"/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D425B81B-0AA8-71EA-DCA8-A9F3FF3E7B6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87374" y="1636713"/>
            <a:ext cx="4632325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8765DFA-C25A-9B6D-BBB1-2893362F9CA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87374" y="2261812"/>
            <a:ext cx="4632325" cy="344207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75689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E35AF-2434-732B-7077-725C8432F6CD}"/>
              </a:ext>
            </a:extLst>
          </p:cNvPr>
          <p:cNvSpPr/>
          <p:nvPr userDrawn="1"/>
        </p:nvSpPr>
        <p:spPr>
          <a:xfrm rot="5400000">
            <a:off x="6337263" y="-2030450"/>
            <a:ext cx="117475" cy="115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4C65B-B478-432C-11F3-1CCAEEB3A9A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474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90297" y="4043826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0297" y="4668926"/>
            <a:ext cx="2989578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90297" y="3163716"/>
            <a:ext cx="2989578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E0537-39B8-01F9-6D88-D34A820CED5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47849" y="1692565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36913 h 2664000"/>
              <a:gd name="connsiteX3" fmla="*/ 1009831 w 1141764"/>
              <a:gd name="connsiteY3" fmla="*/ 1936913 h 2664000"/>
              <a:gd name="connsiteX4" fmla="*/ 1141764 w 1141764"/>
              <a:gd name="connsiteY4" fmla="*/ 2068846 h 2664000"/>
              <a:gd name="connsiteX5" fmla="*/ 1009831 w 1141764"/>
              <a:gd name="connsiteY5" fmla="*/ 2200779 h 2664000"/>
              <a:gd name="connsiteX6" fmla="*/ 18000 w 1141764"/>
              <a:gd name="connsiteY6" fmla="*/ 2200779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36913"/>
                </a:lnTo>
                <a:lnTo>
                  <a:pt x="1009831" y="1936913"/>
                </a:lnTo>
                <a:lnTo>
                  <a:pt x="1141764" y="2068846"/>
                </a:lnTo>
                <a:lnTo>
                  <a:pt x="1009831" y="2200779"/>
                </a:lnTo>
                <a:lnTo>
                  <a:pt x="18000" y="2200779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E10C62AC-5F15-FEF7-14F7-69E74FF548B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52672" y="4043826"/>
            <a:ext cx="2989578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F67207-8633-F157-D417-A811F5C9124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10224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261031B1-B982-A042-4CFA-1D2651953B2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15047" y="4043826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9A88BB22-41E4-5ACD-09E4-4157B024B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15047" y="4668926"/>
            <a:ext cx="2989578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071D6C45-DAA5-4D1C-9957-40129325EB6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615047" y="3163716"/>
            <a:ext cx="2989578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9A4B37EF-352C-7F66-A0C7-B1AAC332DF0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852672" y="1718246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8AD0A0A8-C4B1-7D11-7CF8-B6C55DDAF4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852672" y="2343346"/>
            <a:ext cx="2989578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03369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E35AF-2434-732B-7077-725C8432F6CD}"/>
              </a:ext>
            </a:extLst>
          </p:cNvPr>
          <p:cNvSpPr/>
          <p:nvPr userDrawn="1"/>
        </p:nvSpPr>
        <p:spPr>
          <a:xfrm rot="5400000">
            <a:off x="6337263" y="-2030450"/>
            <a:ext cx="117475" cy="115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29AF9-F63D-7CB3-576A-53A1C6A26A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474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90297" y="4043826"/>
            <a:ext cx="222032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0297" y="4668926"/>
            <a:ext cx="222032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90297" y="3163716"/>
            <a:ext cx="222032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A8A75-1625-4876-566C-AA3BA0A1B53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45800" y="1692565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36913 h 2664000"/>
              <a:gd name="connsiteX3" fmla="*/ 1009831 w 1141764"/>
              <a:gd name="connsiteY3" fmla="*/ 1936913 h 2664000"/>
              <a:gd name="connsiteX4" fmla="*/ 1141764 w 1141764"/>
              <a:gd name="connsiteY4" fmla="*/ 2068846 h 2664000"/>
              <a:gd name="connsiteX5" fmla="*/ 1009831 w 1141764"/>
              <a:gd name="connsiteY5" fmla="*/ 2200779 h 2664000"/>
              <a:gd name="connsiteX6" fmla="*/ 18000 w 1141764"/>
              <a:gd name="connsiteY6" fmla="*/ 2200779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36913"/>
                </a:lnTo>
                <a:lnTo>
                  <a:pt x="1009831" y="1936913"/>
                </a:lnTo>
                <a:lnTo>
                  <a:pt x="1141764" y="2068846"/>
                </a:lnTo>
                <a:lnTo>
                  <a:pt x="1009831" y="2200779"/>
                </a:lnTo>
                <a:lnTo>
                  <a:pt x="18000" y="2200779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E10C62AC-5F15-FEF7-14F7-69E74FF548B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0623" y="4043826"/>
            <a:ext cx="222032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7AFAFC-46E5-14BD-8600-6EB21244965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06126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261031B1-B982-A042-4CFA-1D2651953B2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10949" y="4043826"/>
            <a:ext cx="222032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9A88BB22-41E4-5ACD-09E4-4157B024B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610949" y="4668926"/>
            <a:ext cx="222032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071D6C45-DAA5-4D1C-9957-40129325EB6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610949" y="3163716"/>
            <a:ext cx="222032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D2401-AE96-0584-838A-AD350CFC2E6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66451" y="1692565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36913 h 2664000"/>
              <a:gd name="connsiteX3" fmla="*/ 1009831 w 1141764"/>
              <a:gd name="connsiteY3" fmla="*/ 1936913 h 2664000"/>
              <a:gd name="connsiteX4" fmla="*/ 1141764 w 1141764"/>
              <a:gd name="connsiteY4" fmla="*/ 2068846 h 2664000"/>
              <a:gd name="connsiteX5" fmla="*/ 1009831 w 1141764"/>
              <a:gd name="connsiteY5" fmla="*/ 2200779 h 2664000"/>
              <a:gd name="connsiteX6" fmla="*/ 18000 w 1141764"/>
              <a:gd name="connsiteY6" fmla="*/ 2200779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36913"/>
                </a:lnTo>
                <a:lnTo>
                  <a:pt x="1009831" y="1936913"/>
                </a:lnTo>
                <a:lnTo>
                  <a:pt x="1141764" y="2068846"/>
                </a:lnTo>
                <a:lnTo>
                  <a:pt x="1009831" y="2200779"/>
                </a:lnTo>
                <a:lnTo>
                  <a:pt x="18000" y="2200779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32E39F6E-5616-1EC7-DA06-FA903B0B9CC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71274" y="4043826"/>
            <a:ext cx="222032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9A4B37EF-352C-7F66-A0C7-B1AAC332DF0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850623" y="1718246"/>
            <a:ext cx="222032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8AD0A0A8-C4B1-7D11-7CF8-B6C55DDAF4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850623" y="2343346"/>
            <a:ext cx="222032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9F88D094-280F-4883-8661-9A0BF47D066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371274" y="1718246"/>
            <a:ext cx="222032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A9F31ADB-E84D-0E5A-C855-7382535346A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371274" y="2343346"/>
            <a:ext cx="222032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7712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E35AF-2434-732B-7077-725C8432F6CD}"/>
              </a:ext>
            </a:extLst>
          </p:cNvPr>
          <p:cNvSpPr/>
          <p:nvPr userDrawn="1"/>
        </p:nvSpPr>
        <p:spPr>
          <a:xfrm rot="5400000">
            <a:off x="6337263" y="-2030450"/>
            <a:ext cx="117475" cy="115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75C31-219D-A02E-F222-1A57035DB6D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474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90297" y="4043826"/>
            <a:ext cx="175958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0297" y="4668926"/>
            <a:ext cx="175958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90297" y="3163716"/>
            <a:ext cx="175958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A0D47-05C2-9BC0-F59C-51D49B0F64E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074081" y="1699192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30286 h 2664000"/>
              <a:gd name="connsiteX3" fmla="*/ 1009831 w 1141764"/>
              <a:gd name="connsiteY3" fmla="*/ 1930286 h 2664000"/>
              <a:gd name="connsiteX4" fmla="*/ 1141764 w 1141764"/>
              <a:gd name="connsiteY4" fmla="*/ 2062219 h 2664000"/>
              <a:gd name="connsiteX5" fmla="*/ 1009831 w 1141764"/>
              <a:gd name="connsiteY5" fmla="*/ 2194152 h 2664000"/>
              <a:gd name="connsiteX6" fmla="*/ 18000 w 1141764"/>
              <a:gd name="connsiteY6" fmla="*/ 2194152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30286"/>
                </a:lnTo>
                <a:lnTo>
                  <a:pt x="1009831" y="1930286"/>
                </a:lnTo>
                <a:lnTo>
                  <a:pt x="1141764" y="2062219"/>
                </a:lnTo>
                <a:lnTo>
                  <a:pt x="1009831" y="2194152"/>
                </a:lnTo>
                <a:lnTo>
                  <a:pt x="18000" y="2194152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163" name="Text Placeholder 29">
            <a:extLst>
              <a:ext uri="{FF2B5EF4-FFF2-40B4-BE49-F238E27FC236}">
                <a16:creationId xmlns:a16="http://schemas.microsoft.com/office/drawing/2014/main" id="{C5DD8546-7846-83DD-C69C-139A5A7F21F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278904" y="1718665"/>
            <a:ext cx="175958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64" name="Text Placeholder 29">
            <a:extLst>
              <a:ext uri="{FF2B5EF4-FFF2-40B4-BE49-F238E27FC236}">
                <a16:creationId xmlns:a16="http://schemas.microsoft.com/office/drawing/2014/main" id="{F16E4A49-2C01-191F-8326-F61D104B88E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278904" y="2343765"/>
            <a:ext cx="175958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65" name="Text Placeholder 29">
            <a:extLst>
              <a:ext uri="{FF2B5EF4-FFF2-40B4-BE49-F238E27FC236}">
                <a16:creationId xmlns:a16="http://schemas.microsoft.com/office/drawing/2014/main" id="{B5F67B93-A329-BE6A-41F1-59E419F2B5B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78904" y="4042675"/>
            <a:ext cx="175958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6093C-560C-352B-BFD7-C3CC93BC36D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262688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168" name="Text Placeholder 29">
            <a:extLst>
              <a:ext uri="{FF2B5EF4-FFF2-40B4-BE49-F238E27FC236}">
                <a16:creationId xmlns:a16="http://schemas.microsoft.com/office/drawing/2014/main" id="{48A5C6E0-43E1-EBAC-3627-302E662E865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467511" y="4043826"/>
            <a:ext cx="175958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69" name="Text Placeholder 29">
            <a:extLst>
              <a:ext uri="{FF2B5EF4-FFF2-40B4-BE49-F238E27FC236}">
                <a16:creationId xmlns:a16="http://schemas.microsoft.com/office/drawing/2014/main" id="{92ADEB34-3562-FF59-B5E4-127C5221B69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67511" y="4668926"/>
            <a:ext cx="175958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70" name="Text Placeholder 29">
            <a:extLst>
              <a:ext uri="{FF2B5EF4-FFF2-40B4-BE49-F238E27FC236}">
                <a16:creationId xmlns:a16="http://schemas.microsoft.com/office/drawing/2014/main" id="{AEB128F4-BE54-8A4E-8B71-C822615400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67511" y="3163716"/>
            <a:ext cx="175958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29A5CA-6490-C09D-8035-8669A156943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451295" y="1699192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30286 h 2664000"/>
              <a:gd name="connsiteX3" fmla="*/ 1009831 w 1141764"/>
              <a:gd name="connsiteY3" fmla="*/ 1930286 h 2664000"/>
              <a:gd name="connsiteX4" fmla="*/ 1141764 w 1141764"/>
              <a:gd name="connsiteY4" fmla="*/ 2062219 h 2664000"/>
              <a:gd name="connsiteX5" fmla="*/ 1009831 w 1141764"/>
              <a:gd name="connsiteY5" fmla="*/ 2194152 h 2664000"/>
              <a:gd name="connsiteX6" fmla="*/ 18000 w 1141764"/>
              <a:gd name="connsiteY6" fmla="*/ 2194152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30286"/>
                </a:lnTo>
                <a:lnTo>
                  <a:pt x="1009831" y="1930286"/>
                </a:lnTo>
                <a:lnTo>
                  <a:pt x="1141764" y="2062219"/>
                </a:lnTo>
                <a:lnTo>
                  <a:pt x="1009831" y="2194152"/>
                </a:lnTo>
                <a:lnTo>
                  <a:pt x="18000" y="2194152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173" name="Text Placeholder 29">
            <a:extLst>
              <a:ext uri="{FF2B5EF4-FFF2-40B4-BE49-F238E27FC236}">
                <a16:creationId xmlns:a16="http://schemas.microsoft.com/office/drawing/2014/main" id="{F761310B-EE7F-0F87-C86E-E6D63D440E4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7656118" y="1718665"/>
            <a:ext cx="175958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74" name="Text Placeholder 29">
            <a:extLst>
              <a:ext uri="{FF2B5EF4-FFF2-40B4-BE49-F238E27FC236}">
                <a16:creationId xmlns:a16="http://schemas.microsoft.com/office/drawing/2014/main" id="{22D679C5-9724-078D-4FB9-33695B27C3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656118" y="2343765"/>
            <a:ext cx="175958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75" name="Text Placeholder 29">
            <a:extLst>
              <a:ext uri="{FF2B5EF4-FFF2-40B4-BE49-F238E27FC236}">
                <a16:creationId xmlns:a16="http://schemas.microsoft.com/office/drawing/2014/main" id="{6B7B7D1C-51CE-D9FF-4225-896F49CA329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656118" y="4042675"/>
            <a:ext cx="175958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41E683-1A91-BE24-5ADB-99D8017A12D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39902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178" name="Text Placeholder 29">
            <a:extLst>
              <a:ext uri="{FF2B5EF4-FFF2-40B4-BE49-F238E27FC236}">
                <a16:creationId xmlns:a16="http://schemas.microsoft.com/office/drawing/2014/main" id="{C9739B77-26F8-B08C-60D1-B8A8F10A410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844725" y="4043826"/>
            <a:ext cx="1759583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79" name="Text Placeholder 29">
            <a:extLst>
              <a:ext uri="{FF2B5EF4-FFF2-40B4-BE49-F238E27FC236}">
                <a16:creationId xmlns:a16="http://schemas.microsoft.com/office/drawing/2014/main" id="{58402617-6AC8-711D-F79A-1D2968B5E9F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844725" y="4668926"/>
            <a:ext cx="1759583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80" name="Text Placeholder 29">
            <a:extLst>
              <a:ext uri="{FF2B5EF4-FFF2-40B4-BE49-F238E27FC236}">
                <a16:creationId xmlns:a16="http://schemas.microsoft.com/office/drawing/2014/main" id="{EEF0B2A5-748A-C294-5F9B-7654A8F5505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844725" y="3163716"/>
            <a:ext cx="1759583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84547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E35AF-2434-732B-7077-725C8432F6CD}"/>
              </a:ext>
            </a:extLst>
          </p:cNvPr>
          <p:cNvSpPr/>
          <p:nvPr userDrawn="1"/>
        </p:nvSpPr>
        <p:spPr>
          <a:xfrm rot="5400000">
            <a:off x="6337263" y="-2030450"/>
            <a:ext cx="117475" cy="115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C45824E-FA98-3F48-43A4-48FA0DA290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474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90297" y="4043826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0297" y="4668926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90297" y="3163716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2042ABC-7363-45D1-6C7E-996659DD27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678597" y="1716813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12665 h 2664000"/>
              <a:gd name="connsiteX3" fmla="*/ 1009831 w 1141764"/>
              <a:gd name="connsiteY3" fmla="*/ 1912665 h 2664000"/>
              <a:gd name="connsiteX4" fmla="*/ 1141764 w 1141764"/>
              <a:gd name="connsiteY4" fmla="*/ 2044598 h 2664000"/>
              <a:gd name="connsiteX5" fmla="*/ 1009831 w 1141764"/>
              <a:gd name="connsiteY5" fmla="*/ 2176531 h 2664000"/>
              <a:gd name="connsiteX6" fmla="*/ 18000 w 1141764"/>
              <a:gd name="connsiteY6" fmla="*/ 2176531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12665"/>
                </a:lnTo>
                <a:lnTo>
                  <a:pt x="1009831" y="1912665"/>
                </a:lnTo>
                <a:lnTo>
                  <a:pt x="1141764" y="2044598"/>
                </a:lnTo>
                <a:lnTo>
                  <a:pt x="1009831" y="2176531"/>
                </a:lnTo>
                <a:lnTo>
                  <a:pt x="18000" y="2176531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38C63DFC-2B10-361A-FCA7-CF7597B1839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883420" y="1720518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B083110B-0B44-1AE1-53ED-162013C095D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883420" y="2345618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A255DCBF-68F9-FF27-692F-BEEBCCC1EAB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883420" y="4040481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BB48274-CC80-A14B-889A-6A18E60C2E7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71720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4F075A8-69C1-48E5-5F7F-3498229CA9E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676543" y="4043826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1EBDC6D4-7B18-8ABB-464C-5594F2C77E2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676543" y="4668926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A7B1BFF0-812C-FDEC-F620-A11909471D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76543" y="3163716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789DB73-A7E4-0B6C-FAC9-BBEEAC72053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64843" y="1716813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12665 h 2664000"/>
              <a:gd name="connsiteX3" fmla="*/ 1009831 w 1141764"/>
              <a:gd name="connsiteY3" fmla="*/ 1912665 h 2664000"/>
              <a:gd name="connsiteX4" fmla="*/ 1141764 w 1141764"/>
              <a:gd name="connsiteY4" fmla="*/ 2044598 h 2664000"/>
              <a:gd name="connsiteX5" fmla="*/ 1009831 w 1141764"/>
              <a:gd name="connsiteY5" fmla="*/ 2176531 h 2664000"/>
              <a:gd name="connsiteX6" fmla="*/ 18000 w 1141764"/>
              <a:gd name="connsiteY6" fmla="*/ 2176531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12665"/>
                </a:lnTo>
                <a:lnTo>
                  <a:pt x="1009831" y="1912665"/>
                </a:lnTo>
                <a:lnTo>
                  <a:pt x="1141764" y="2044598"/>
                </a:lnTo>
                <a:lnTo>
                  <a:pt x="1009831" y="2176531"/>
                </a:lnTo>
                <a:lnTo>
                  <a:pt x="18000" y="2176531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DFB0D309-AB17-47AE-C87C-CB3AE74D48F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469666" y="1720518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ED0C3C28-B9D9-204C-3BAC-8C8324471AB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9666" y="2345618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8DAE8AB0-2EDB-576D-0B84-B8E51318778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69666" y="4040481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E0F66E6-C9FC-6A68-DE85-AF17E4FB36A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966" y="3163716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465762 h 2664000"/>
              <a:gd name="connsiteX3" fmla="*/ 1009831 w 1141764"/>
              <a:gd name="connsiteY3" fmla="*/ 465762 h 2664000"/>
              <a:gd name="connsiteX4" fmla="*/ 1141764 w 1141764"/>
              <a:gd name="connsiteY4" fmla="*/ 597695 h 2664000"/>
              <a:gd name="connsiteX5" fmla="*/ 1009831 w 1141764"/>
              <a:gd name="connsiteY5" fmla="*/ 729628 h 2664000"/>
              <a:gd name="connsiteX6" fmla="*/ 18000 w 1141764"/>
              <a:gd name="connsiteY6" fmla="*/ 729628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465762"/>
                </a:lnTo>
                <a:lnTo>
                  <a:pt x="1009831" y="465762"/>
                </a:lnTo>
                <a:lnTo>
                  <a:pt x="1141764" y="597695"/>
                </a:lnTo>
                <a:lnTo>
                  <a:pt x="1009831" y="729628"/>
                </a:lnTo>
                <a:lnTo>
                  <a:pt x="18000" y="729628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AD762095-069D-4BD6-640E-EA976F90EBE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262789" y="4043826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8B4A0DAC-82E4-6662-A9B3-71544EC46FB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262789" y="4668926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80354A45-56CA-A32F-60C5-C779D9B604C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62789" y="3163716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B36B24-800C-2D6E-5DD0-17E657548EC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851089" y="1716813"/>
            <a:ext cx="1141764" cy="2664000"/>
          </a:xfrm>
          <a:custGeom>
            <a:avLst/>
            <a:gdLst>
              <a:gd name="connsiteX0" fmla="*/ 0 w 1141764"/>
              <a:gd name="connsiteY0" fmla="*/ 0 h 2664000"/>
              <a:gd name="connsiteX1" fmla="*/ 18000 w 1141764"/>
              <a:gd name="connsiteY1" fmla="*/ 0 h 2664000"/>
              <a:gd name="connsiteX2" fmla="*/ 18000 w 1141764"/>
              <a:gd name="connsiteY2" fmla="*/ 1912665 h 2664000"/>
              <a:gd name="connsiteX3" fmla="*/ 1009831 w 1141764"/>
              <a:gd name="connsiteY3" fmla="*/ 1912665 h 2664000"/>
              <a:gd name="connsiteX4" fmla="*/ 1141764 w 1141764"/>
              <a:gd name="connsiteY4" fmla="*/ 2044598 h 2664000"/>
              <a:gd name="connsiteX5" fmla="*/ 1009831 w 1141764"/>
              <a:gd name="connsiteY5" fmla="*/ 2176531 h 2664000"/>
              <a:gd name="connsiteX6" fmla="*/ 18000 w 1141764"/>
              <a:gd name="connsiteY6" fmla="*/ 2176531 h 2664000"/>
              <a:gd name="connsiteX7" fmla="*/ 18000 w 1141764"/>
              <a:gd name="connsiteY7" fmla="*/ 2664000 h 2664000"/>
              <a:gd name="connsiteX8" fmla="*/ 0 w 1141764"/>
              <a:gd name="connsiteY8" fmla="*/ 2664000 h 26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764" h="2664000">
                <a:moveTo>
                  <a:pt x="0" y="0"/>
                </a:moveTo>
                <a:lnTo>
                  <a:pt x="18000" y="0"/>
                </a:lnTo>
                <a:lnTo>
                  <a:pt x="18000" y="1912665"/>
                </a:lnTo>
                <a:lnTo>
                  <a:pt x="1009831" y="1912665"/>
                </a:lnTo>
                <a:lnTo>
                  <a:pt x="1141764" y="2044598"/>
                </a:lnTo>
                <a:lnTo>
                  <a:pt x="1009831" y="2176531"/>
                </a:lnTo>
                <a:lnTo>
                  <a:pt x="18000" y="2176531"/>
                </a:lnTo>
                <a:lnTo>
                  <a:pt x="18000" y="2664000"/>
                </a:lnTo>
                <a:lnTo>
                  <a:pt x="0" y="266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tIns="0" bIns="0" anchor="ctr">
            <a:noAutofit/>
          </a:bodyPr>
          <a:lstStyle>
            <a:lvl1pPr marL="0" indent="0"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.</a:t>
            </a:r>
            <a:endParaRPr lang="en-ID" dirty="0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5F91528B-4016-9A18-C984-2859E73B2C44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10055912" y="1720518"/>
            <a:ext cx="152431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49AA65F4-5D9F-C19E-6142-74B8F0A68D43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10055912" y="2345618"/>
            <a:ext cx="1524316" cy="11416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4989308E-DDCB-3B4E-8245-6F016843BB6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055912" y="4040481"/>
            <a:ext cx="1524316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59230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783CBED-341E-9027-5136-D2E9011380BC}"/>
              </a:ext>
            </a:extLst>
          </p:cNvPr>
          <p:cNvGrpSpPr/>
          <p:nvPr userDrawn="1"/>
        </p:nvGrpSpPr>
        <p:grpSpPr>
          <a:xfrm>
            <a:off x="4137023" y="3111644"/>
            <a:ext cx="3923434" cy="1307812"/>
            <a:chOff x="4134283" y="2771991"/>
            <a:chExt cx="3923434" cy="13078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96EBF9-8AB2-F4FA-7FAE-3BCD3D884CED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68888"/>
              <a:chExt cx="3923434" cy="1307812"/>
            </a:xfrm>
          </p:grpSpPr>
          <p:sp>
            <p:nvSpPr>
              <p:cNvPr id="14" name="Arc 47">
                <a:extLst>
                  <a:ext uri="{FF2B5EF4-FFF2-40B4-BE49-F238E27FC236}">
                    <a16:creationId xmlns:a16="http://schemas.microsoft.com/office/drawing/2014/main" id="{4D12145B-7BD1-58A9-8595-5786D4C8288E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Arc 48">
                <a:extLst>
                  <a:ext uri="{FF2B5EF4-FFF2-40B4-BE49-F238E27FC236}">
                    <a16:creationId xmlns:a16="http://schemas.microsoft.com/office/drawing/2014/main" id="{35F410C9-0806-C24E-88F1-F0B46FF46EE8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Arc 49">
                <a:extLst>
                  <a:ext uri="{FF2B5EF4-FFF2-40B4-BE49-F238E27FC236}">
                    <a16:creationId xmlns:a16="http://schemas.microsoft.com/office/drawing/2014/main" id="{5C217920-EEE8-FF60-C8AB-64E1405FB7D1}"/>
                  </a:ext>
                </a:extLst>
              </p:cNvPr>
              <p:cNvSpPr/>
              <p:nvPr userDrawn="1"/>
            </p:nvSpPr>
            <p:spPr>
              <a:xfrm>
                <a:off x="6749906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07D22F-9B24-068A-0853-66329223CF03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75094"/>
              <a:chExt cx="3923434" cy="1307812"/>
            </a:xfrm>
          </p:grpSpPr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F67735F8-5205-EA06-C7D5-B6D58607C979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3F9BD18F-83E3-0B59-1C8B-CCB9AB85D5A9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D1F84C90-514B-343E-5F5B-7AB8ACE9B5CD}"/>
                  </a:ext>
                </a:extLst>
              </p:cNvPr>
              <p:cNvSpPr/>
              <p:nvPr userDrawn="1"/>
            </p:nvSpPr>
            <p:spPr>
              <a:xfrm>
                <a:off x="6749906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90297" y="2077954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0297" y="2703054"/>
            <a:ext cx="2989578" cy="71941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60928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E10C62AC-5F15-FEF7-14F7-69E74FF548B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468739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261031B1-B982-A042-4CFA-1D2651953B2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112127" y="2077954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9A88BB22-41E4-5ACD-09E4-4157B024B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112127" y="2703054"/>
            <a:ext cx="2989578" cy="71941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071D6C45-DAA5-4D1C-9957-40129325EB6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776551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9A4B37EF-352C-7F66-A0C7-B1AAC332DF0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01211" y="4640443"/>
            <a:ext cx="2989578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8AD0A0A8-C4B1-7D11-7CF8-B6C55DDAF4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601211" y="5265543"/>
            <a:ext cx="2989578" cy="71941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53735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D5833C4-DC12-C256-8147-AB2E873090F7}"/>
              </a:ext>
            </a:extLst>
          </p:cNvPr>
          <p:cNvGrpSpPr/>
          <p:nvPr userDrawn="1"/>
        </p:nvGrpSpPr>
        <p:grpSpPr>
          <a:xfrm>
            <a:off x="3423758" y="3111644"/>
            <a:ext cx="5231244" cy="1307812"/>
            <a:chOff x="4134283" y="3357980"/>
            <a:chExt cx="5231244" cy="130781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1BCF58-0363-AD55-7706-7577015208AD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68888"/>
              <a:chExt cx="2615622" cy="1307812"/>
            </a:xfrm>
          </p:grpSpPr>
          <p:sp>
            <p:nvSpPr>
              <p:cNvPr id="27" name="Arc 47">
                <a:extLst>
                  <a:ext uri="{FF2B5EF4-FFF2-40B4-BE49-F238E27FC236}">
                    <a16:creationId xmlns:a16="http://schemas.microsoft.com/office/drawing/2014/main" id="{1BF9A4E5-A19D-055D-8E75-99214E96ED1B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Arc 48">
                <a:extLst>
                  <a:ext uri="{FF2B5EF4-FFF2-40B4-BE49-F238E27FC236}">
                    <a16:creationId xmlns:a16="http://schemas.microsoft.com/office/drawing/2014/main" id="{5CC87E2F-50E6-39DD-CDFC-305C19C07B98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84A738-0246-4B22-A768-845597DB34B1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68888"/>
              <a:chExt cx="2615622" cy="1307812"/>
            </a:xfrm>
          </p:grpSpPr>
          <p:sp>
            <p:nvSpPr>
              <p:cNvPr id="25" name="Arc 47">
                <a:extLst>
                  <a:ext uri="{FF2B5EF4-FFF2-40B4-BE49-F238E27FC236}">
                    <a16:creationId xmlns:a16="http://schemas.microsoft.com/office/drawing/2014/main" id="{05BC3C8F-7B44-2BED-6193-E93BB9B72472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Arc 48">
                <a:extLst>
                  <a:ext uri="{FF2B5EF4-FFF2-40B4-BE49-F238E27FC236}">
                    <a16:creationId xmlns:a16="http://schemas.microsoft.com/office/drawing/2014/main" id="{8F3EF4B7-90AB-C7DA-B8CB-018463EB1B1D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FB1F07-E1F7-E735-3584-493086F95515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75094"/>
              <a:chExt cx="2615622" cy="1307812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D0384BA1-F92B-41F3-C1AE-23727B73848C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5EBDB500-C547-2D2E-C1E5-DA481BCDCED5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836FD13-85D3-B050-415C-DA5E49AA432F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75094"/>
              <a:chExt cx="2615622" cy="1307812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17EDC98A-FAF8-1636-961C-0E3CB7409E03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52C6782D-6669-5C6D-6338-0D1D8E749EFB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0807" y="2946490"/>
            <a:ext cx="252676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0807" y="3571590"/>
            <a:ext cx="2526766" cy="9724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261031B1-B982-A042-4CFA-1D2651953B2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429903" y="1441696"/>
            <a:ext cx="252676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9A88BB22-41E4-5ACD-09E4-4157B024B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29903" y="2066796"/>
            <a:ext cx="2526766" cy="9724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9A4B37EF-352C-7F66-A0C7-B1AAC332DF0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124015" y="4596925"/>
            <a:ext cx="252676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8AD0A0A8-C4B1-7D11-7CF8-B6C55DDAF4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124015" y="5222025"/>
            <a:ext cx="2526766" cy="9724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9F88D094-280F-4883-8661-9A0BF47D066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901380" y="2946490"/>
            <a:ext cx="2526766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A9F31ADB-E84D-0E5A-C855-7382535346A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901380" y="3571590"/>
            <a:ext cx="2526766" cy="97243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47663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E10C62AC-5F15-FEF7-14F7-69E74FF548B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56949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071D6C45-DAA5-4D1C-9957-40129325EB6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66235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32E39F6E-5616-1EC7-DA06-FA903B0B9CC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75521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82925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D2BE-29C7-4F9A-A70A-01DF5196EF91}" type="datetime1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072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E2AD4A-FFA7-E356-533B-3682CE748F60}"/>
              </a:ext>
            </a:extLst>
          </p:cNvPr>
          <p:cNvGrpSpPr/>
          <p:nvPr userDrawn="1"/>
        </p:nvGrpSpPr>
        <p:grpSpPr>
          <a:xfrm>
            <a:off x="2750272" y="3111644"/>
            <a:ext cx="6539055" cy="1307812"/>
            <a:chOff x="3480378" y="3357980"/>
            <a:chExt cx="6539055" cy="1307812"/>
          </a:xfrm>
        </p:grpSpPr>
        <p:sp>
          <p:nvSpPr>
            <p:cNvPr id="12" name="Arc 47">
              <a:extLst>
                <a:ext uri="{FF2B5EF4-FFF2-40B4-BE49-F238E27FC236}">
                  <a16:creationId xmlns:a16="http://schemas.microsoft.com/office/drawing/2014/main" id="{5ADE87A4-1E17-504F-FC08-4E5317FA8905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c 47">
              <a:extLst>
                <a:ext uri="{FF2B5EF4-FFF2-40B4-BE49-F238E27FC236}">
                  <a16:creationId xmlns:a16="http://schemas.microsoft.com/office/drawing/2014/main" id="{58CDE690-F1D3-A2E1-1A15-211FF078FDDB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48">
              <a:extLst>
                <a:ext uri="{FF2B5EF4-FFF2-40B4-BE49-F238E27FC236}">
                  <a16:creationId xmlns:a16="http://schemas.microsoft.com/office/drawing/2014/main" id="{98761B8C-B84E-693F-B36F-FB9CE49972F3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47">
              <a:extLst>
                <a:ext uri="{FF2B5EF4-FFF2-40B4-BE49-F238E27FC236}">
                  <a16:creationId xmlns:a16="http://schemas.microsoft.com/office/drawing/2014/main" id="{1D5F6001-25C6-ED50-DAA0-C9A450EADBDD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48">
              <a:extLst>
                <a:ext uri="{FF2B5EF4-FFF2-40B4-BE49-F238E27FC236}">
                  <a16:creationId xmlns:a16="http://schemas.microsoft.com/office/drawing/2014/main" id="{0DB28EB5-007D-E1A3-1B43-13A6960317E9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5A7E809-373A-B623-3766-CF30FDAA10EB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93CEF93B-B80E-035A-FF60-EEF1EF615D77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AFB1B3D-BB79-C97B-8395-4A58A130AAD1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058C121-2A3B-AC59-790A-F454E0E4910D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64F625EA-4806-1F64-7CEA-1D02E08887B3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401423" y="1507452"/>
            <a:ext cx="2034264" cy="4787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401423" y="2058171"/>
            <a:ext cx="2034264" cy="8900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774178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163" name="Text Placeholder 29">
            <a:extLst>
              <a:ext uri="{FF2B5EF4-FFF2-40B4-BE49-F238E27FC236}">
                <a16:creationId xmlns:a16="http://schemas.microsoft.com/office/drawing/2014/main" id="{C5DD8546-7846-83DD-C69C-139A5A7F21F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706574" y="4552265"/>
            <a:ext cx="2034264" cy="4787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64" name="Text Placeholder 29">
            <a:extLst>
              <a:ext uri="{FF2B5EF4-FFF2-40B4-BE49-F238E27FC236}">
                <a16:creationId xmlns:a16="http://schemas.microsoft.com/office/drawing/2014/main" id="{F16E4A49-2C01-191F-8326-F61D104B88E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706574" y="5102984"/>
            <a:ext cx="2034264" cy="8900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65" name="Text Placeholder 29">
            <a:extLst>
              <a:ext uri="{FF2B5EF4-FFF2-40B4-BE49-F238E27FC236}">
                <a16:creationId xmlns:a16="http://schemas.microsoft.com/office/drawing/2014/main" id="{B5F67B93-A329-BE6A-41F1-59E419F2B5B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081989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168" name="Text Placeholder 29">
            <a:extLst>
              <a:ext uri="{FF2B5EF4-FFF2-40B4-BE49-F238E27FC236}">
                <a16:creationId xmlns:a16="http://schemas.microsoft.com/office/drawing/2014/main" id="{48A5C6E0-43E1-EBAC-3627-302E662E865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11725" y="1507452"/>
            <a:ext cx="2034264" cy="4787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69" name="Text Placeholder 29">
            <a:extLst>
              <a:ext uri="{FF2B5EF4-FFF2-40B4-BE49-F238E27FC236}">
                <a16:creationId xmlns:a16="http://schemas.microsoft.com/office/drawing/2014/main" id="{92ADEB34-3562-FF59-B5E4-127C5221B69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011725" y="2058171"/>
            <a:ext cx="2034264" cy="8900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70" name="Text Placeholder 29">
            <a:extLst>
              <a:ext uri="{FF2B5EF4-FFF2-40B4-BE49-F238E27FC236}">
                <a16:creationId xmlns:a16="http://schemas.microsoft.com/office/drawing/2014/main" id="{AEB128F4-BE54-8A4E-8B71-C822615400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389800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173" name="Text Placeholder 29">
            <a:extLst>
              <a:ext uri="{FF2B5EF4-FFF2-40B4-BE49-F238E27FC236}">
                <a16:creationId xmlns:a16="http://schemas.microsoft.com/office/drawing/2014/main" id="{F761310B-EE7F-0F87-C86E-E6D63D440E4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316876" y="4552265"/>
            <a:ext cx="2034264" cy="4787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74" name="Text Placeholder 29">
            <a:extLst>
              <a:ext uri="{FF2B5EF4-FFF2-40B4-BE49-F238E27FC236}">
                <a16:creationId xmlns:a16="http://schemas.microsoft.com/office/drawing/2014/main" id="{22D679C5-9724-078D-4FB9-33695B27C3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316876" y="5102984"/>
            <a:ext cx="2034264" cy="8900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75" name="Text Placeholder 29">
            <a:extLst>
              <a:ext uri="{FF2B5EF4-FFF2-40B4-BE49-F238E27FC236}">
                <a16:creationId xmlns:a16="http://schemas.microsoft.com/office/drawing/2014/main" id="{6B7B7D1C-51CE-D9FF-4225-896F49CA329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97611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178" name="Text Placeholder 29">
            <a:extLst>
              <a:ext uri="{FF2B5EF4-FFF2-40B4-BE49-F238E27FC236}">
                <a16:creationId xmlns:a16="http://schemas.microsoft.com/office/drawing/2014/main" id="{C9739B77-26F8-B08C-60D1-B8A8F10A410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622026" y="1507452"/>
            <a:ext cx="2034264" cy="47871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79" name="Text Placeholder 29">
            <a:extLst>
              <a:ext uri="{FF2B5EF4-FFF2-40B4-BE49-F238E27FC236}">
                <a16:creationId xmlns:a16="http://schemas.microsoft.com/office/drawing/2014/main" id="{58402617-6AC8-711D-F79A-1D2968B5E9F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7622026" y="2058171"/>
            <a:ext cx="2034264" cy="8900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80" name="Text Placeholder 29">
            <a:extLst>
              <a:ext uri="{FF2B5EF4-FFF2-40B4-BE49-F238E27FC236}">
                <a16:creationId xmlns:a16="http://schemas.microsoft.com/office/drawing/2014/main" id="{EEF0B2A5-748A-C294-5F9B-7654A8F5505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05421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284733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3C0172F-B0C5-5179-7441-64802A951866}"/>
              </a:ext>
            </a:extLst>
          </p:cNvPr>
          <p:cNvGrpSpPr/>
          <p:nvPr userDrawn="1"/>
        </p:nvGrpSpPr>
        <p:grpSpPr>
          <a:xfrm>
            <a:off x="2105892" y="3111644"/>
            <a:ext cx="7846866" cy="1307812"/>
            <a:chOff x="2105892" y="3357980"/>
            <a:chExt cx="7846866" cy="1307812"/>
          </a:xfrm>
        </p:grpSpPr>
        <p:sp>
          <p:nvSpPr>
            <p:cNvPr id="8" name="Arc 48">
              <a:extLst>
                <a:ext uri="{FF2B5EF4-FFF2-40B4-BE49-F238E27FC236}">
                  <a16:creationId xmlns:a16="http://schemas.microsoft.com/office/drawing/2014/main" id="{9A253063-EE6B-D083-6F61-BBE64C38960B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c 47">
              <a:extLst>
                <a:ext uri="{FF2B5EF4-FFF2-40B4-BE49-F238E27FC236}">
                  <a16:creationId xmlns:a16="http://schemas.microsoft.com/office/drawing/2014/main" id="{4EDBEE68-316F-FC47-07A7-0FAC8903F7DA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c 47">
              <a:extLst>
                <a:ext uri="{FF2B5EF4-FFF2-40B4-BE49-F238E27FC236}">
                  <a16:creationId xmlns:a16="http://schemas.microsoft.com/office/drawing/2014/main" id="{1EFE890F-CEFD-D528-19D9-E4CBFABB117D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48">
              <a:extLst>
                <a:ext uri="{FF2B5EF4-FFF2-40B4-BE49-F238E27FC236}">
                  <a16:creationId xmlns:a16="http://schemas.microsoft.com/office/drawing/2014/main" id="{A57667EE-D2C4-239A-030B-7C8B4BBAF00B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47">
              <a:extLst>
                <a:ext uri="{FF2B5EF4-FFF2-40B4-BE49-F238E27FC236}">
                  <a16:creationId xmlns:a16="http://schemas.microsoft.com/office/drawing/2014/main" id="{00C81707-9191-4714-D517-44546ED45566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c 48">
              <a:extLst>
                <a:ext uri="{FF2B5EF4-FFF2-40B4-BE49-F238E27FC236}">
                  <a16:creationId xmlns:a16="http://schemas.microsoft.com/office/drawing/2014/main" id="{7FBC14EA-9CCC-BEEB-B54C-53700C77D219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B35155D2-A2D3-10AB-5EF6-072F8751001D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AB8117C9-E8C5-9596-F171-65CE5050C18D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0E889D3-429D-A6B3-DEB6-A47E3EFB5D17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39BBFBC-57F0-2F45-4572-94B259910D99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40E2498-6077-B609-5EFB-A6A94E3FCD7D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59492140-7C6C-86CC-854C-D950D30A7216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86105"/>
            <a:ext cx="10873182" cy="709295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5690"/>
            <a:ext cx="0" cy="70971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7014ED8C-D9A2-3233-BF99-B959865B48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817226" y="1540905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27A02D2A-8972-F536-0B27-7D642847058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817226" y="2091856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C686B82-2E00-D61D-3AA1-3461944BF4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31218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38C63DFC-2B10-361A-FCA7-CF7597B1839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126024" y="4553507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B083110B-0B44-1AE1-53ED-162013C095D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126024" y="5104458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A255DCBF-68F9-FF27-692F-BEEBCCC1EAB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437616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94F075A8-69C1-48E5-5F7F-3498229CA9E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434822" y="1540905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1EBDC6D4-7B18-8ABB-464C-5594F2C77E2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434822" y="2091856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A7B1BFF0-812C-FDEC-F620-A11909471D2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44014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DFB0D309-AB17-47AE-C87C-CB3AE74D48F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5743620" y="4553507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ED0C3C28-B9D9-204C-3BAC-8C8324471AB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743620" y="5104458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8DAE8AB0-2EDB-576D-0B84-B8E51318778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050412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AD762095-069D-4BD6-640E-EA976F90EBE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052418" y="1540905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8B4A0DAC-82E4-6662-A9B3-71544EC46FB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7052418" y="2091856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80354A45-56CA-A32F-60C5-C779D9B604C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356810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5F91528B-4016-9A18-C984-2859E73B2C44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8361218" y="4553507"/>
            <a:ext cx="1876714" cy="47895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49AA65F4-5D9F-C19E-6142-74B8F0A68D43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8361218" y="5104458"/>
            <a:ext cx="1876714" cy="88573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Click to edit Master text styles</a:t>
            </a:r>
            <a:endParaRPr lang="en-ID" dirty="0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4989308E-DDCB-3B4E-8245-6F016843BB6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663206" y="3609181"/>
            <a:ext cx="1260000" cy="31273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solidFill>
                  <a:schemeClr val="accent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 dirty="0"/>
              <a:t>Milestone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6445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31" userDrawn="1">
          <p15:clr>
            <a:srgbClr val="FBAE40"/>
          </p15:clr>
        </p15:guide>
        <p15:guide id="2" pos="5858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43" y="590778"/>
            <a:ext cx="10873181" cy="133477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57BBCF-CA9E-FB2C-CA76-82D2795FF965}"/>
              </a:ext>
            </a:extLst>
          </p:cNvPr>
          <p:cNvCxnSpPr>
            <a:cxnSpLocks/>
          </p:cNvCxnSpPr>
          <p:nvPr userDrawn="1"/>
        </p:nvCxnSpPr>
        <p:spPr>
          <a:xfrm>
            <a:off x="587375" y="590363"/>
            <a:ext cx="0" cy="13356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192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2E3F75-A181-1CEF-4892-A00A828F0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C465D62-3382-034B-3BC4-9FA6DDBCB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51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9593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A1863-D9C2-41F6-B3FF-407ADED172E9}" type="datetime1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79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7B5-AADD-402E-A529-2CFF4A702012}" type="datetime1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6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7B1C-AC01-4E9F-8672-6A11A911FA9E}" type="datetime1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7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17D6-9CDC-4A27-A4B8-919B9026A64C}" type="datetime1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1213C80-8AC0-4FD4-9FFC-6A558322A610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4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2" r:id="rId2"/>
    <p:sldLayoutId id="2147483723" r:id="rId3"/>
    <p:sldLayoutId id="2147483721" r:id="rId4"/>
    <p:sldLayoutId id="2147483725" r:id="rId5"/>
    <p:sldLayoutId id="2147483726" r:id="rId6"/>
    <p:sldLayoutId id="2147483727" r:id="rId7"/>
    <p:sldLayoutId id="2147483728" r:id="rId8"/>
    <p:sldLayoutId id="2147483718" r:id="rId9"/>
    <p:sldLayoutId id="2147483717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31CA77-4526-60BD-4614-F242B74D161D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151A-46CB-1090-446C-0EDAEF296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525" y="6409951"/>
            <a:ext cx="546100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5E0C3BBE-9543-48E5-A6E1-C646F9A01966}" type="slidenum">
              <a:rPr lang="en-ID" smtClean="0"/>
              <a:pPr/>
              <a:t>‹N°›</a:t>
            </a:fld>
            <a:endParaRPr lang="en-ID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8FF3198-2DCB-4FEF-C479-8E76289E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84200"/>
            <a:ext cx="10398125" cy="1107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489BE9-192C-49E8-B1F1-91EF667E3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825625"/>
            <a:ext cx="10398125" cy="3559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9CBE7AA2-3D9C-E4A5-8EC5-AE78D1FAF1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7" name="Group 16" hidden="1">
              <a:extLst>
                <a:ext uri="{FF2B5EF4-FFF2-40B4-BE49-F238E27FC236}">
                  <a16:creationId xmlns:a16="http://schemas.microsoft.com/office/drawing/2014/main" id="{DC1AF556-CC80-A678-A2D5-5C8C86BAAE45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5166360" cy="6858000"/>
            </a:xfrm>
            <a:noFill/>
          </p:grpSpPr>
          <p:sp>
            <p:nvSpPr>
              <p:cNvPr id="19" name="Rectangle 18" hidden="1">
                <a:extLst>
                  <a:ext uri="{FF2B5EF4-FFF2-40B4-BE49-F238E27FC236}">
                    <a16:creationId xmlns:a16="http://schemas.microsoft.com/office/drawing/2014/main" id="{F152FD21-286B-1EF4-488B-A51A1DBD5450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 hidden="1">
                <a:extLst>
                  <a:ext uri="{FF2B5EF4-FFF2-40B4-BE49-F238E27FC236}">
                    <a16:creationId xmlns:a16="http://schemas.microsoft.com/office/drawing/2014/main" id="{8BF54D69-F9E7-0DE6-C3A7-60EE2CD7A944}"/>
                  </a:ext>
                </a:extLst>
              </p:cNvPr>
              <p:cNvSpPr/>
              <p:nvPr userDrawn="1"/>
            </p:nvSpPr>
            <p:spPr>
              <a:xfrm>
                <a:off x="86106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 hidden="1">
                <a:extLst>
                  <a:ext uri="{FF2B5EF4-FFF2-40B4-BE49-F238E27FC236}">
                    <a16:creationId xmlns:a16="http://schemas.microsoft.com/office/drawing/2014/main" id="{6B753A8C-3034-646A-9496-4E86765F30FA}"/>
                  </a:ext>
                </a:extLst>
              </p:cNvPr>
              <p:cNvSpPr/>
              <p:nvPr userDrawn="1"/>
            </p:nvSpPr>
            <p:spPr>
              <a:xfrm>
                <a:off x="172212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 hidden="1">
                <a:extLst>
                  <a:ext uri="{FF2B5EF4-FFF2-40B4-BE49-F238E27FC236}">
                    <a16:creationId xmlns:a16="http://schemas.microsoft.com/office/drawing/2014/main" id="{F5A778D6-81DE-8B52-4635-AF9B44897873}"/>
                  </a:ext>
                </a:extLst>
              </p:cNvPr>
              <p:cNvSpPr/>
              <p:nvPr userDrawn="1"/>
            </p:nvSpPr>
            <p:spPr>
              <a:xfrm>
                <a:off x="258318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 hidden="1">
                <a:extLst>
                  <a:ext uri="{FF2B5EF4-FFF2-40B4-BE49-F238E27FC236}">
                    <a16:creationId xmlns:a16="http://schemas.microsoft.com/office/drawing/2014/main" id="{6FD8563E-664B-9D68-5E75-8203C4796A0B}"/>
                  </a:ext>
                </a:extLst>
              </p:cNvPr>
              <p:cNvSpPr/>
              <p:nvPr userDrawn="1"/>
            </p:nvSpPr>
            <p:spPr>
              <a:xfrm>
                <a:off x="344424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 hidden="1">
                <a:extLst>
                  <a:ext uri="{FF2B5EF4-FFF2-40B4-BE49-F238E27FC236}">
                    <a16:creationId xmlns:a16="http://schemas.microsoft.com/office/drawing/2014/main" id="{42D21107-5BDC-FC32-29DD-C1E608644F37}"/>
                  </a:ext>
                </a:extLst>
              </p:cNvPr>
              <p:cNvSpPr/>
              <p:nvPr userDrawn="1"/>
            </p:nvSpPr>
            <p:spPr>
              <a:xfrm>
                <a:off x="430530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Frame 17" hidden="1">
              <a:extLst>
                <a:ext uri="{FF2B5EF4-FFF2-40B4-BE49-F238E27FC236}">
                  <a16:creationId xmlns:a16="http://schemas.microsoft.com/office/drawing/2014/main" id="{82A4C640-D8FF-346F-1885-79B3B285F1FF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frame">
              <a:avLst>
                <a:gd name="adj1" fmla="val 861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6C1C88-2ECB-FD04-A6A6-62C080CC9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364288"/>
            <a:ext cx="543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0200D-1894-E78A-4396-9F667379D94F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6364288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4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0" r:id="rId2"/>
    <p:sldLayoutId id="2147483709" r:id="rId3"/>
    <p:sldLayoutId id="2147483677" r:id="rId4"/>
    <p:sldLayoutId id="2147483711" r:id="rId5"/>
    <p:sldLayoutId id="2147483712" r:id="rId6"/>
    <p:sldLayoutId id="2147483687" r:id="rId7"/>
    <p:sldLayoutId id="2147483704" r:id="rId8"/>
    <p:sldLayoutId id="2147483697" r:id="rId9"/>
    <p:sldLayoutId id="2147483713" r:id="rId10"/>
    <p:sldLayoutId id="2147483714" r:id="rId11"/>
    <p:sldLayoutId id="2147483702" r:id="rId12"/>
    <p:sldLayoutId id="2147483703" r:id="rId13"/>
    <p:sldLayoutId id="2147483701" r:id="rId14"/>
    <p:sldLayoutId id="2147483715" r:id="rId15"/>
    <p:sldLayoutId id="2147483716" r:id="rId16"/>
    <p:sldLayoutId id="2147483662" r:id="rId17"/>
    <p:sldLayoutId id="2147483686" r:id="rId18"/>
    <p:sldLayoutId id="2147483679" r:id="rId19"/>
    <p:sldLayoutId id="2147483683" r:id="rId20"/>
    <p:sldLayoutId id="2147483680" r:id="rId21"/>
    <p:sldLayoutId id="2147483684" r:id="rId22"/>
    <p:sldLayoutId id="2147483678" r:id="rId23"/>
    <p:sldLayoutId id="2147483681" r:id="rId24"/>
    <p:sldLayoutId id="2147483682" r:id="rId25"/>
    <p:sldLayoutId id="2147483698" r:id="rId26"/>
    <p:sldLayoutId id="2147483685" r:id="rId27"/>
    <p:sldLayoutId id="2147483688" r:id="rId28"/>
    <p:sldLayoutId id="2147483689" r:id="rId29"/>
    <p:sldLayoutId id="2147483690" r:id="rId30"/>
    <p:sldLayoutId id="2147483699" r:id="rId31"/>
    <p:sldLayoutId id="2147483700" r:id="rId32"/>
    <p:sldLayoutId id="2147483696" r:id="rId33"/>
    <p:sldLayoutId id="2147483691" r:id="rId34"/>
    <p:sldLayoutId id="2147483692" r:id="rId35"/>
    <p:sldLayoutId id="2147483693" r:id="rId36"/>
    <p:sldLayoutId id="2147483705" r:id="rId37"/>
    <p:sldLayoutId id="2147483706" r:id="rId38"/>
    <p:sldLayoutId id="2147483707" r:id="rId39"/>
    <p:sldLayoutId id="2147483708" r:id="rId40"/>
    <p:sldLayoutId id="2147483694" r:id="rId41"/>
    <p:sldLayoutId id="2147483695" r:id="rId42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b="1" kern="1200">
          <a:solidFill>
            <a:schemeClr val="accent4"/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accent4"/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accent4"/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accent4"/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10" userDrawn="1">
          <p15:clr>
            <a:srgbClr val="F26B43"/>
          </p15:clr>
        </p15:guide>
        <p15:guide id="3" orient="horz" pos="368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1277" userDrawn="1">
          <p15:clr>
            <a:srgbClr val="F26B43"/>
          </p15:clr>
        </p15:guide>
        <p15:guide id="8" pos="2570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pos="5110" userDrawn="1">
          <p15:clr>
            <a:srgbClr val="F26B43"/>
          </p15:clr>
        </p15:guide>
        <p15:guide id="11" pos="64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art, capture d’écran, léger, Art fractal&#10;&#10;Le contenu généré par l’IA peut être incorrect.">
            <a:extLst>
              <a:ext uri="{FF2B5EF4-FFF2-40B4-BE49-F238E27FC236}">
                <a16:creationId xmlns:a16="http://schemas.microsoft.com/office/drawing/2014/main" id="{BC4387EB-C460-DF5E-6C69-9F1B629202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62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A3E36E-8D79-90FB-CA58-59CBA636C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650871" cy="273639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6200">
                <a:solidFill>
                  <a:srgbClr val="FFFFFF"/>
                </a:solidFill>
              </a:rPr>
              <a:t>Projet</a:t>
            </a:r>
            <a:br>
              <a:rPr lang="fr-FR" sz="6200" b="1">
                <a:solidFill>
                  <a:srgbClr val="FFFFFF"/>
                </a:solidFill>
              </a:rPr>
            </a:br>
            <a:r>
              <a:rPr lang="fr-FR" sz="6200" b="1">
                <a:solidFill>
                  <a:srgbClr val="FFFFFF"/>
                </a:solidFill>
              </a:rPr>
              <a:t> Internet Of Things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230F8E-0CA5-B46F-CBAE-4F1B1262E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4" y="4201721"/>
            <a:ext cx="5371915" cy="1949813"/>
          </a:xfrm>
        </p:spPr>
        <p:txBody>
          <a:bodyPr anchor="b">
            <a:normAutofit/>
          </a:bodyPr>
          <a:lstStyle/>
          <a:p>
            <a:pPr algn="r"/>
            <a:endParaRPr lang="fr-FR" dirty="0">
              <a:solidFill>
                <a:srgbClr val="FFFFFF"/>
              </a:solidFill>
            </a:endParaRPr>
          </a:p>
          <a:p>
            <a:pPr algn="r"/>
            <a:r>
              <a:rPr lang="fr-FR" b="1" dirty="0">
                <a:solidFill>
                  <a:srgbClr val="FFFFFF"/>
                </a:solidFill>
              </a:rPr>
              <a:t>CREATION </a:t>
            </a:r>
          </a:p>
          <a:p>
            <a:pPr algn="r"/>
            <a:r>
              <a:rPr lang="fr-FR" b="1" dirty="0">
                <a:solidFill>
                  <a:srgbClr val="FFFFFF"/>
                </a:solidFill>
              </a:rPr>
              <a:t>D’UNE CENTRALE </a:t>
            </a:r>
          </a:p>
          <a:p>
            <a:pPr algn="r"/>
            <a:r>
              <a:rPr lang="fr-FR" b="1" dirty="0">
                <a:solidFill>
                  <a:srgbClr val="FFFFFF"/>
                </a:solidFill>
              </a:rPr>
              <a:t>DOMOTIQUE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ous-titre 2">
            <a:extLst>
              <a:ext uri="{FF2B5EF4-FFF2-40B4-BE49-F238E27FC236}">
                <a16:creationId xmlns:a16="http://schemas.microsoft.com/office/drawing/2014/main" id="{CA64FE3F-C4B9-7271-C095-4609D6ED4933}"/>
              </a:ext>
            </a:extLst>
          </p:cNvPr>
          <p:cNvSpPr txBox="1">
            <a:spLocks/>
          </p:cNvSpPr>
          <p:nvPr/>
        </p:nvSpPr>
        <p:spPr>
          <a:xfrm>
            <a:off x="482600" y="4201720"/>
            <a:ext cx="5371915" cy="19498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srgbClr val="FFFFFF"/>
              </a:solidFill>
            </a:endParaRPr>
          </a:p>
          <a:p>
            <a:r>
              <a:rPr lang="en-US" sz="1800" b="1" dirty="0">
                <a:solidFill>
                  <a:srgbClr val="FFFFFF"/>
                </a:solidFill>
              </a:rPr>
              <a:t>ATAROUWA Abdou-Malik </a:t>
            </a:r>
            <a:br>
              <a:rPr lang="en-US" sz="1800" b="1" dirty="0">
                <a:solidFill>
                  <a:srgbClr val="FFFFFF"/>
                </a:solidFill>
              </a:rPr>
            </a:br>
            <a:r>
              <a:rPr lang="en-US" sz="1800" b="1" dirty="0">
                <a:solidFill>
                  <a:srgbClr val="FFFFFF"/>
                </a:solidFill>
              </a:rPr>
              <a:t>HADJ-SAID Matthieu </a:t>
            </a:r>
            <a:br>
              <a:rPr lang="en-US" sz="1800" b="1" dirty="0">
                <a:solidFill>
                  <a:srgbClr val="FFFFFF"/>
                </a:solidFill>
              </a:rPr>
            </a:br>
            <a:r>
              <a:rPr lang="en-US" sz="1800" b="1" dirty="0">
                <a:solidFill>
                  <a:srgbClr val="FFFFFF"/>
                </a:solidFill>
              </a:rPr>
              <a:t>CARLUT Adam</a:t>
            </a:r>
            <a:endParaRPr lang="fr-FR" sz="1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12DC72-BF20-5174-152F-80DE4998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936D23F-F82E-CA40-B899-2820A47ED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2138B1-8685-A7D8-A987-A60E016E5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BCD0C4-1189-773E-1732-D40C0F0C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14" y="738101"/>
            <a:ext cx="10491396" cy="200622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2000" b="1" dirty="0"/>
              <a:t>Perspectives</a:t>
            </a:r>
            <a:br>
              <a:rPr lang="fr-FR" sz="2000" b="1" dirty="0"/>
            </a:br>
            <a:br>
              <a:rPr lang="fr-FR" sz="2000" b="1" dirty="0"/>
            </a:br>
            <a:r>
              <a:rPr lang="fr-FR" sz="1600" b="1" dirty="0"/>
              <a:t>-  Ajout connectivité sans fil entre capteurs et centrale 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  Intégration dans une appli mobile 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  Ajout de fonctionnalités à la centrale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9A4858-E44A-CF2E-A5AC-9F7F69B0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971AA14-72AB-7476-7B3B-CE0ABD4588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561" r="2615" b="3"/>
          <a:stretch/>
        </p:blipFill>
        <p:spPr>
          <a:xfrm>
            <a:off x="6096000" y="2939138"/>
            <a:ext cx="5533671" cy="342900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BAECF7-CB14-FD06-DD70-0D4B8A812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2CF6DFA-CF28-682D-EFE3-EA3AAB23C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D8FB05D-2394-CBEF-8241-296E91628F9B}"/>
              </a:ext>
            </a:extLst>
          </p:cNvPr>
          <p:cNvSpPr txBox="1"/>
          <p:nvPr/>
        </p:nvSpPr>
        <p:spPr>
          <a:xfrm>
            <a:off x="479414" y="3183467"/>
            <a:ext cx="553367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Limites et Difficultés</a:t>
            </a:r>
            <a:br>
              <a:rPr lang="fr-FR" sz="2400" b="1" dirty="0"/>
            </a:br>
            <a:endParaRPr lang="fr-FR" sz="2400" b="1" dirty="0"/>
          </a:p>
          <a:p>
            <a:br>
              <a:rPr lang="fr-FR" sz="2400" b="1" dirty="0"/>
            </a:br>
            <a:r>
              <a:rPr lang="fr-FR" sz="1600" b="1" dirty="0"/>
              <a:t>-  Formatage de la donnée pour affichage pour l’affichage via </a:t>
            </a:r>
            <a:r>
              <a:rPr lang="fr-FR" sz="1600" b="1" dirty="0" err="1"/>
              <a:t>TouchGFX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  Gestion fine du servomoteur (sans bibliothèque) </a:t>
            </a:r>
            <a:br>
              <a:rPr lang="fr-FR" sz="1600" b="1" dirty="0"/>
            </a:br>
            <a:br>
              <a:rPr lang="fr-FR" sz="1600" b="1" dirty="0"/>
            </a:br>
            <a:endParaRPr lang="fr-FR" sz="1600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A8A0DD2-17DB-3DF9-D04C-F1F0B44379A9}"/>
              </a:ext>
            </a:extLst>
          </p:cNvPr>
          <p:cNvSpPr/>
          <p:nvPr/>
        </p:nvSpPr>
        <p:spPr>
          <a:xfrm>
            <a:off x="10505440" y="5388420"/>
            <a:ext cx="780524" cy="694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204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138E26-36BE-F02C-569B-678ADF457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E1604D2-8031-A875-4754-FDCBC738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6736C2-378D-46A2-BA76-B5B946724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13ED6B-439D-07F5-BFB7-6830EAB94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07" y="738102"/>
            <a:ext cx="10491396" cy="200622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fr-FR" sz="2000" b="1" dirty="0"/>
            </a:br>
            <a:br>
              <a:rPr lang="fr-FR" sz="2000" b="1" dirty="0"/>
            </a:br>
            <a:r>
              <a:rPr lang="fr-FR" sz="2200" b="1" dirty="0"/>
              <a:t>CONCLUSION</a:t>
            </a:r>
            <a:br>
              <a:rPr lang="fr-FR" sz="1600" b="1" dirty="0"/>
            </a:br>
            <a:br>
              <a:rPr lang="fr-FR" sz="1600" b="1" dirty="0"/>
            </a:br>
            <a:br>
              <a:rPr lang="fr-FR" sz="1600" b="1" dirty="0"/>
            </a:br>
            <a:br>
              <a:rPr lang="fr-FR" sz="1600" b="1" dirty="0"/>
            </a:br>
            <a:br>
              <a:rPr lang="fr-FR" sz="1600" b="1" dirty="0"/>
            </a:br>
            <a:endParaRPr lang="fr-FR" sz="16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4124A9-8A29-F500-2F74-581698088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198E4B-3D01-D61A-B8C2-8BD7A2C60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561" r="2615" b="3"/>
          <a:stretch/>
        </p:blipFill>
        <p:spPr>
          <a:xfrm>
            <a:off x="6096000" y="2939138"/>
            <a:ext cx="5533671" cy="342900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690A8E2-7EE7-F7EF-3A30-A4D13F239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DC1B4B-8B0C-7F2D-34BE-73C739EF8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C4D3D93F-3C70-0E27-C949-20EB2C3DFDDF}"/>
              </a:ext>
            </a:extLst>
          </p:cNvPr>
          <p:cNvSpPr txBox="1"/>
          <p:nvPr/>
        </p:nvSpPr>
        <p:spPr>
          <a:xfrm>
            <a:off x="541867" y="3175000"/>
            <a:ext cx="53424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Tâches travaillées: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b="1" dirty="0"/>
              <a:t>Surveillance Temps réel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b="1" dirty="0"/>
              <a:t>Pilotage à distance 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sz="1600" b="1" dirty="0"/>
          </a:p>
          <a:p>
            <a:r>
              <a:rPr lang="fr-FR" sz="1600" b="1" dirty="0"/>
              <a:t>Compétences travaillées</a:t>
            </a:r>
          </a:p>
          <a:p>
            <a:endParaRPr lang="fr-FR" sz="1600" b="1" dirty="0"/>
          </a:p>
          <a:p>
            <a:r>
              <a:rPr lang="fr-FR" sz="1600" b="1" dirty="0"/>
              <a:t>-Interface utilisateur</a:t>
            </a:r>
          </a:p>
          <a:p>
            <a:r>
              <a:rPr lang="fr-FR" sz="1600" b="1" dirty="0"/>
              <a:t>-Acquisition de données</a:t>
            </a:r>
          </a:p>
          <a:p>
            <a:r>
              <a:rPr lang="fr-FR" sz="1600" b="1" dirty="0"/>
              <a:t>-Connexion </a:t>
            </a:r>
            <a:r>
              <a:rPr lang="fr-FR" sz="1600" b="1"/>
              <a:t>des systèmes</a:t>
            </a:r>
            <a:endParaRPr lang="fr-FR" sz="1600" b="1" dirty="0"/>
          </a:p>
          <a:p>
            <a:endParaRPr lang="fr-FR" sz="1600" b="1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659AE92-DB54-4CFD-AED6-0A9F7CD9253C}"/>
              </a:ext>
            </a:extLst>
          </p:cNvPr>
          <p:cNvSpPr/>
          <p:nvPr/>
        </p:nvSpPr>
        <p:spPr>
          <a:xfrm>
            <a:off x="10505440" y="5388420"/>
            <a:ext cx="780524" cy="694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76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5D117-30C7-FBF4-22A3-5EC4FF18C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31331-38A7-CB13-5757-293B6DF057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62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42DB23F-578C-4EE7-8963-3BA228C67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732817-7E06-35D1-CDCC-0D514E287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400" y="2239235"/>
            <a:ext cx="6650871" cy="3983671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000" dirty="0">
                <a:solidFill>
                  <a:srgbClr val="FFFFFF"/>
                </a:solidFill>
              </a:rPr>
              <a:t>I.	Objectifs</a:t>
            </a:r>
            <a:br>
              <a:rPr lang="fr-FR" sz="2000" dirty="0">
                <a:solidFill>
                  <a:srgbClr val="FFFFFF"/>
                </a:solidFill>
              </a:rPr>
            </a:br>
            <a:br>
              <a:rPr lang="fr-FR" sz="2000" dirty="0">
                <a:solidFill>
                  <a:srgbClr val="FFFFFF"/>
                </a:solidFill>
              </a:rPr>
            </a:br>
            <a:r>
              <a:rPr lang="fr-FR" sz="2000" dirty="0">
                <a:solidFill>
                  <a:srgbClr val="FFFFFF"/>
                </a:solidFill>
              </a:rPr>
              <a:t>II.	Matériel </a:t>
            </a:r>
            <a:br>
              <a:rPr lang="fr-FR" sz="2000" dirty="0">
                <a:solidFill>
                  <a:srgbClr val="FFFFFF"/>
                </a:solidFill>
              </a:rPr>
            </a:br>
            <a:br>
              <a:rPr lang="fr-FR" sz="2000" dirty="0">
                <a:solidFill>
                  <a:srgbClr val="FFFFFF"/>
                </a:solidFill>
              </a:rPr>
            </a:br>
            <a:r>
              <a:rPr lang="fr-FR" sz="2000" dirty="0">
                <a:solidFill>
                  <a:srgbClr val="FFFFFF"/>
                </a:solidFill>
              </a:rPr>
              <a:t>IV.	Vue d’ensemble </a:t>
            </a:r>
            <a:br>
              <a:rPr lang="fr-FR" sz="2000" dirty="0">
                <a:solidFill>
                  <a:srgbClr val="FFFFFF"/>
                </a:solidFill>
              </a:rPr>
            </a:br>
            <a:br>
              <a:rPr lang="fr-FR" sz="2000" dirty="0">
                <a:solidFill>
                  <a:srgbClr val="FFFFFF"/>
                </a:solidFill>
              </a:rPr>
            </a:br>
            <a:r>
              <a:rPr lang="fr-FR" sz="2000" dirty="0">
                <a:solidFill>
                  <a:srgbClr val="FFFFFF"/>
                </a:solidFill>
              </a:rPr>
              <a:t>IV.	Vues détaillées</a:t>
            </a:r>
            <a:br>
              <a:rPr lang="fr-FR" sz="2000" dirty="0">
                <a:solidFill>
                  <a:srgbClr val="FFFFFF"/>
                </a:solidFill>
              </a:rPr>
            </a:br>
            <a:br>
              <a:rPr lang="fr-FR" sz="2000" dirty="0">
                <a:solidFill>
                  <a:srgbClr val="FFFFFF"/>
                </a:solidFill>
              </a:rPr>
            </a:br>
            <a:r>
              <a:rPr lang="fr-FR" sz="2000" dirty="0">
                <a:solidFill>
                  <a:srgbClr val="FFFFFF"/>
                </a:solidFill>
              </a:rPr>
              <a:t>V. 	Economie d’énergie</a:t>
            </a:r>
            <a:br>
              <a:rPr lang="fr-FR" sz="2000" dirty="0">
                <a:solidFill>
                  <a:srgbClr val="FFFFFF"/>
                </a:solidFill>
              </a:rPr>
            </a:br>
            <a:br>
              <a:rPr lang="fr-FR" sz="2000" dirty="0">
                <a:solidFill>
                  <a:srgbClr val="FFFFFF"/>
                </a:solidFill>
              </a:rPr>
            </a:br>
            <a:r>
              <a:rPr lang="fr-FR" sz="2000" dirty="0">
                <a:solidFill>
                  <a:srgbClr val="FFFFFF"/>
                </a:solidFill>
              </a:rPr>
              <a:t>VI.	Limites et perspectives</a:t>
            </a:r>
            <a:br>
              <a:rPr lang="fr-FR" sz="2000" dirty="0">
                <a:solidFill>
                  <a:srgbClr val="FFFFFF"/>
                </a:solidFill>
              </a:rPr>
            </a:br>
            <a:br>
              <a:rPr lang="fr-FR" sz="2000" dirty="0">
                <a:solidFill>
                  <a:srgbClr val="FFFFFF"/>
                </a:solidFill>
              </a:rPr>
            </a:br>
            <a:r>
              <a:rPr lang="fr-FR" sz="2000" dirty="0">
                <a:solidFill>
                  <a:srgbClr val="FFFFFF"/>
                </a:solidFill>
              </a:rPr>
              <a:t>VII. Conclusion</a:t>
            </a:r>
            <a:br>
              <a:rPr lang="fr-FR" sz="2000" dirty="0">
                <a:solidFill>
                  <a:srgbClr val="FFFFFF"/>
                </a:solidFill>
              </a:rPr>
            </a:br>
            <a:br>
              <a:rPr lang="fr-FR" sz="2000" dirty="0">
                <a:solidFill>
                  <a:srgbClr val="FFFFFF"/>
                </a:solidFill>
              </a:rPr>
            </a:br>
            <a:br>
              <a:rPr lang="fr-FR" sz="2000" dirty="0">
                <a:solidFill>
                  <a:srgbClr val="FFFFFF"/>
                </a:solidFill>
              </a:rPr>
            </a:br>
            <a:endParaRPr lang="fr-FR" sz="20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E069C2-C47E-BA22-1F57-20C49457E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  <a:ln>
            <a:noFill/>
          </a:ln>
        </p:spPr>
        <p:txBody>
          <a:bodyPr anchor="b">
            <a:normAutofit/>
          </a:bodyPr>
          <a:lstStyle/>
          <a:p>
            <a:pPr algn="r"/>
            <a:endParaRPr lang="fr-FR" dirty="0">
              <a:solidFill>
                <a:srgbClr val="FFFFFF"/>
              </a:solidFill>
            </a:endParaRPr>
          </a:p>
          <a:p>
            <a:pPr algn="r"/>
            <a:r>
              <a:rPr lang="fr-FR" sz="3200" b="1" dirty="0">
                <a:ln>
                  <a:solidFill>
                    <a:srgbClr val="FF0000"/>
                  </a:solidFill>
                </a:ln>
                <a:solidFill>
                  <a:srgbClr val="FFFFFF"/>
                </a:solidFill>
              </a:rPr>
              <a:t>SOMMAIRE</a:t>
            </a:r>
            <a:endParaRPr lang="fr-FR" b="1" dirty="0">
              <a:ln>
                <a:solidFill>
                  <a:srgbClr val="FF0000"/>
                </a:solidFill>
              </a:ln>
              <a:solidFill>
                <a:srgbClr val="FFFFFF"/>
              </a:solidFill>
            </a:endParaRPr>
          </a:p>
          <a:p>
            <a:pPr algn="r"/>
            <a:endParaRPr lang="fr-FR" b="1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CC257CA2-F8DC-9642-23E4-FB56F2CCE25F}"/>
              </a:ext>
            </a:extLst>
          </p:cNvPr>
          <p:cNvSpPr txBox="1"/>
          <p:nvPr/>
        </p:nvSpPr>
        <p:spPr>
          <a:xfrm>
            <a:off x="646795" y="496506"/>
            <a:ext cx="61772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ln>
                  <a:solidFill>
                    <a:srgbClr val="FF0000"/>
                  </a:solidFill>
                </a:ln>
                <a:solidFill>
                  <a:srgbClr val="FFFFFF"/>
                </a:solidFill>
              </a:rPr>
              <a:t>DOMOT’ISEN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785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22B074-7ECF-6FA3-D3A2-5BE5578E6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3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3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4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0A9DD2-7969-0DEE-FFB2-743B9960D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721946"/>
            <a:ext cx="10813250" cy="1971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Objectif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b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Création d’une centrale domotique multifonctions.</a:t>
            </a:r>
            <a:b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Straight Connector 47">
            <a:extLst>
              <a:ext uri="{FF2B5EF4-FFF2-40B4-BE49-F238E27FC236}">
                <a16:creationId xmlns:a16="http://schemas.microsoft.com/office/drawing/2014/main" id="{6C54B948-69AE-475C-AAD4-0166D4730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B19BDA5C-1C8E-1727-11AE-C11A3DEC9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1" y="3282330"/>
            <a:ext cx="5189963" cy="28008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Gestion de volets </a:t>
            </a:r>
            <a:r>
              <a:rPr lang="en-US" sz="2000" i="1" dirty="0" err="1"/>
              <a:t>roulants</a:t>
            </a:r>
            <a:r>
              <a:rPr lang="en-US" sz="2000" i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Surveillance de </a:t>
            </a:r>
            <a:r>
              <a:rPr lang="en-US" sz="2000" i="1" dirty="0" err="1"/>
              <a:t>l’environnement</a:t>
            </a:r>
            <a:endParaRPr lang="en-US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/>
              <a:t>Sécurité</a:t>
            </a:r>
            <a:r>
              <a:rPr lang="en-US" sz="2000" i="1" dirty="0"/>
              <a:t> et Intrusion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i="1" dirty="0">
                <a:sym typeface="Wingdings" panose="05000000000000000000" pitchFamily="2" charset="2"/>
              </a:rPr>
              <a:t> </a:t>
            </a:r>
            <a:r>
              <a:rPr lang="en-US" sz="2000" i="1" dirty="0" err="1"/>
              <a:t>Economie</a:t>
            </a:r>
            <a:r>
              <a:rPr lang="en-US" sz="2000" i="1" dirty="0"/>
              <a:t> </a:t>
            </a:r>
            <a:r>
              <a:rPr lang="en-US" sz="2000" i="1" dirty="0" err="1"/>
              <a:t>d’énergie</a:t>
            </a:r>
            <a:r>
              <a:rPr lang="en-US" sz="2000" i="1" dirty="0"/>
              <a:t> </a:t>
            </a:r>
            <a:r>
              <a:rPr lang="en-US" sz="2000" i="1" dirty="0" err="1"/>
              <a:t>écran</a:t>
            </a:r>
            <a:r>
              <a:rPr lang="en-US" sz="2000" i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7EED4-E9D6-9F7B-6668-2F7AE356B3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614" r="2664"/>
          <a:stretch/>
        </p:blipFill>
        <p:spPr>
          <a:xfrm>
            <a:off x="6096000" y="2939138"/>
            <a:ext cx="5533671" cy="3432728"/>
          </a:xfrm>
          <a:prstGeom prst="rect">
            <a:avLst/>
          </a:prstGeom>
        </p:spPr>
      </p:pic>
      <p:cxnSp>
        <p:nvCxnSpPr>
          <p:cNvPr id="72" name="Straight Connector 49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B9279127-238C-4975-A7B6-222B28A80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6FE36452-6716-9BE3-2EAF-DF6E5B5AC519}"/>
              </a:ext>
            </a:extLst>
          </p:cNvPr>
          <p:cNvSpPr/>
          <p:nvPr/>
        </p:nvSpPr>
        <p:spPr>
          <a:xfrm>
            <a:off x="10505440" y="5388420"/>
            <a:ext cx="780524" cy="694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208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3203BA-1452-4651-0E39-3B4A8E16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37">
            <a:extLst>
              <a:ext uri="{FF2B5EF4-FFF2-40B4-BE49-F238E27FC236}">
                <a16:creationId xmlns:a16="http://schemas.microsoft.com/office/drawing/2014/main" id="{59945A12-6980-60BD-CFAB-07957E7E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39">
            <a:extLst>
              <a:ext uri="{FF2B5EF4-FFF2-40B4-BE49-F238E27FC236}">
                <a16:creationId xmlns:a16="http://schemas.microsoft.com/office/drawing/2014/main" id="{A9BFB9C1-8026-366F-CAAA-0B3D3465A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41">
            <a:extLst>
              <a:ext uri="{FF2B5EF4-FFF2-40B4-BE49-F238E27FC236}">
                <a16:creationId xmlns:a16="http://schemas.microsoft.com/office/drawing/2014/main" id="{1A079234-8615-EB32-4AE9-42C799B49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A48B5F2-968B-6118-0029-663B30D0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9795117-3FF1-3F9B-B924-EC78B2274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871108-8B61-79F5-5306-7592C3BB7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721946"/>
            <a:ext cx="10813250" cy="1971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Matériel</a:t>
            </a:r>
            <a:r>
              <a:rPr lang="en-US" sz="1600" b="1" dirty="0"/>
              <a:t> :</a:t>
            </a:r>
            <a:br>
              <a:rPr lang="en-US" sz="1700" dirty="0"/>
            </a:br>
            <a:r>
              <a:rPr lang="en-US" sz="1700" dirty="0"/>
              <a:t> </a:t>
            </a:r>
            <a:br>
              <a:rPr lang="en-US" sz="1700" dirty="0"/>
            </a:br>
            <a:br>
              <a:rPr lang="en-US" sz="1700" dirty="0"/>
            </a:br>
            <a:br>
              <a:rPr lang="en-US" sz="1700" dirty="0"/>
            </a:br>
            <a:br>
              <a:rPr lang="en-US" sz="1700" dirty="0"/>
            </a:br>
            <a:endParaRPr lang="en-US" sz="1700" b="1" dirty="0"/>
          </a:p>
        </p:txBody>
      </p:sp>
      <p:cxnSp>
        <p:nvCxnSpPr>
          <p:cNvPr id="71" name="Straight Connector 47">
            <a:extLst>
              <a:ext uri="{FF2B5EF4-FFF2-40B4-BE49-F238E27FC236}">
                <a16:creationId xmlns:a16="http://schemas.microsoft.com/office/drawing/2014/main" id="{C59E8621-B4D6-D49E-994D-00259124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637CFAC5-C7BC-C713-47AD-A600D37A0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1" y="3171228"/>
            <a:ext cx="5189963" cy="2911995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Matériel:</a:t>
            </a:r>
            <a:br>
              <a:rPr lang="fr-FR" sz="2000" dirty="0"/>
            </a:br>
            <a:r>
              <a:rPr lang="fr-FR" sz="2000" dirty="0"/>
              <a:t> </a:t>
            </a:r>
            <a:br>
              <a:rPr lang="fr-FR" sz="2000" dirty="0"/>
            </a:br>
            <a:r>
              <a:rPr lang="fr-FR" sz="2000" dirty="0"/>
              <a:t>	Hardware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1. 	Kit STM32F746G avec écran LCD 4.3 ’’ et µC </a:t>
            </a:r>
            <a:br>
              <a:rPr lang="fr-FR" sz="2000" dirty="0"/>
            </a:br>
            <a:r>
              <a:rPr lang="fr-FR" sz="2000" dirty="0"/>
              <a:t>2.  	IKS01A3 MEMS module </a:t>
            </a:r>
            <a:r>
              <a:rPr lang="fr-FR" sz="2000">
                <a:sym typeface="Wingdings" panose="05000000000000000000" pitchFamily="2" charset="2"/>
              </a:rPr>
              <a:t> Capteur </a:t>
            </a:r>
            <a:r>
              <a:rPr lang="fr-FR" sz="2000" dirty="0">
                <a:sym typeface="Wingdings" panose="05000000000000000000" pitchFamily="2" charset="2"/>
              </a:rPr>
              <a:t>environnemental</a:t>
            </a:r>
            <a:br>
              <a:rPr lang="fr-FR" sz="2000" dirty="0"/>
            </a:br>
            <a:r>
              <a:rPr lang="fr-FR" sz="2000" dirty="0"/>
              <a:t>3. 	Base Shield I/O </a:t>
            </a:r>
            <a:r>
              <a:rPr lang="fr-FR" sz="2000" dirty="0">
                <a:sym typeface="Wingdings" panose="05000000000000000000" pitchFamily="2" charset="2"/>
              </a:rPr>
              <a:t> Carte d’</a:t>
            </a:r>
            <a:r>
              <a:rPr lang="fr-FR" sz="2000" dirty="0"/>
              <a:t>extension</a:t>
            </a:r>
            <a:br>
              <a:rPr lang="fr-FR" sz="2000" dirty="0"/>
            </a:br>
            <a:r>
              <a:rPr lang="fr-FR" sz="2000" dirty="0"/>
              <a:t>4.	Capteur PIR x2 </a:t>
            </a:r>
            <a:r>
              <a:rPr lang="fr-FR" sz="2000" dirty="0">
                <a:sym typeface="Wingdings" panose="05000000000000000000" pitchFamily="2" charset="2"/>
              </a:rPr>
              <a:t> Détecteur de mouvement infrarouge</a:t>
            </a:r>
            <a:br>
              <a:rPr lang="fr-FR" sz="2000" dirty="0"/>
            </a:br>
            <a:r>
              <a:rPr lang="fr-FR" sz="2000" dirty="0"/>
              <a:t>5. 	Buzzer </a:t>
            </a:r>
            <a:r>
              <a:rPr lang="fr-FR" sz="2000" dirty="0">
                <a:sym typeface="Wingdings" panose="05000000000000000000" pitchFamily="2" charset="2"/>
              </a:rPr>
              <a:t> Alarme sonore </a:t>
            </a:r>
            <a:br>
              <a:rPr lang="fr-FR" sz="2000" dirty="0"/>
            </a:br>
            <a:r>
              <a:rPr lang="fr-FR" sz="2000" dirty="0"/>
              <a:t>6.	Servomoteur x2</a:t>
            </a:r>
            <a:br>
              <a:rPr lang="fr-FR" sz="2000" dirty="0"/>
            </a:br>
            <a:r>
              <a:rPr lang="fr-FR" sz="2000" dirty="0"/>
              <a:t>7. 	Capteur Ultrason </a:t>
            </a:r>
            <a:r>
              <a:rPr lang="fr-FR" sz="2000" dirty="0">
                <a:sym typeface="Wingdings" panose="05000000000000000000" pitchFamily="2" charset="2"/>
              </a:rPr>
              <a:t> Détection de distance / proximité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Software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1. 	</a:t>
            </a:r>
            <a:r>
              <a:rPr lang="fr-FR" sz="2000" dirty="0" err="1"/>
              <a:t>Touch</a:t>
            </a:r>
            <a:r>
              <a:rPr lang="fr-FR" sz="2000" dirty="0"/>
              <a:t> GFX V 4.25.0</a:t>
            </a:r>
            <a:br>
              <a:rPr lang="fr-FR" sz="2000" dirty="0"/>
            </a:br>
            <a:r>
              <a:rPr lang="fr-FR" sz="2000" dirty="0"/>
              <a:t>2.	STM32CubeIDE V 1.15.1</a:t>
            </a:r>
            <a:br>
              <a:rPr lang="fr-FR" sz="2000" dirty="0"/>
            </a:b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3BDE1-E8E5-96FB-A755-74B2AD699B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614" r="2664"/>
          <a:stretch/>
        </p:blipFill>
        <p:spPr>
          <a:xfrm>
            <a:off x="6096000" y="2939138"/>
            <a:ext cx="5533671" cy="3432728"/>
          </a:xfrm>
          <a:prstGeom prst="rect">
            <a:avLst/>
          </a:prstGeom>
        </p:spPr>
      </p:pic>
      <p:cxnSp>
        <p:nvCxnSpPr>
          <p:cNvPr id="72" name="Straight Connector 49">
            <a:extLst>
              <a:ext uri="{FF2B5EF4-FFF2-40B4-BE49-F238E27FC236}">
                <a16:creationId xmlns:a16="http://schemas.microsoft.com/office/drawing/2014/main" id="{5B695C36-A1DA-D5DE-E6CB-7303B5B58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51">
            <a:extLst>
              <a:ext uri="{FF2B5EF4-FFF2-40B4-BE49-F238E27FC236}">
                <a16:creationId xmlns:a16="http://schemas.microsoft.com/office/drawing/2014/main" id="{12330FA5-CDF6-1F69-7027-0C5FFF76F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STMicroelectronics STM32F746G-DISCO">
            <a:extLst>
              <a:ext uri="{FF2B5EF4-FFF2-40B4-BE49-F238E27FC236}">
                <a16:creationId xmlns:a16="http://schemas.microsoft.com/office/drawing/2014/main" id="{D531999E-CD64-607F-B705-85621545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26" y="510307"/>
            <a:ext cx="3396968" cy="242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 capteur PIR - Grove">
            <a:extLst>
              <a:ext uri="{FF2B5EF4-FFF2-40B4-BE49-F238E27FC236}">
                <a16:creationId xmlns:a16="http://schemas.microsoft.com/office/drawing/2014/main" id="{E8E44BB6-E598-CABA-1F22-8E0730EE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307" y="511318"/>
            <a:ext cx="3039434" cy="243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CLEO-IKS01A3 - Vittascience">
            <a:extLst>
              <a:ext uri="{FF2B5EF4-FFF2-40B4-BE49-F238E27FC236}">
                <a16:creationId xmlns:a16="http://schemas.microsoft.com/office/drawing/2014/main" id="{807BA7A5-5758-3E12-0B97-5F9B020B2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292" y="510307"/>
            <a:ext cx="2434422" cy="243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3AE7893-4B60-3206-2183-83073FC3E8FF}"/>
              </a:ext>
            </a:extLst>
          </p:cNvPr>
          <p:cNvSpPr/>
          <p:nvPr/>
        </p:nvSpPr>
        <p:spPr>
          <a:xfrm>
            <a:off x="10505440" y="5388420"/>
            <a:ext cx="780524" cy="694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80058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D347E-50E6-96EA-3577-EC3DAA1D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65A1411-0C46-4437-890D-A6FADAA9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A95CF4-8B3D-573A-9A7B-FB53E75BD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07" y="738102"/>
            <a:ext cx="10491396" cy="20062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000" b="1" dirty="0"/>
              <a:t>Vue d’ensemble:</a:t>
            </a:r>
            <a:br>
              <a:rPr lang="fr-FR" sz="1600" b="1" dirty="0"/>
            </a:b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>
                <a:sym typeface="Wingdings" panose="05000000000000000000" pitchFamily="2" charset="2"/>
              </a:rPr>
              <a:t> </a:t>
            </a:r>
            <a:r>
              <a:rPr lang="fr-FR" sz="1600" b="1" dirty="0"/>
              <a:t>Accès aux vues des sous-ensembles par interface tactile</a:t>
            </a:r>
            <a:br>
              <a:rPr lang="fr-FR" sz="1600" b="1" dirty="0"/>
            </a:br>
            <a:br>
              <a:rPr lang="fr-FR" sz="1600" b="1" dirty="0"/>
            </a:br>
            <a:br>
              <a:rPr lang="fr-FR" sz="1600" b="1" dirty="0"/>
            </a:br>
            <a:br>
              <a:rPr lang="fr-FR" sz="1600" b="1" dirty="0"/>
            </a:br>
            <a:endParaRPr lang="fr-FR" sz="16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1C8C7AB-622A-453F-AE17-EB0297F44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846BDDD-7C0D-DF3E-B963-CB7DB47A76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561" r="2615" b="3"/>
          <a:stretch/>
        </p:blipFill>
        <p:spPr>
          <a:xfrm>
            <a:off x="6096000" y="2939138"/>
            <a:ext cx="5533671" cy="342900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B9EF43-FC5E-48EC-B532-7C6A7033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CE9AE6D8-FAF3-5944-AD14-881B912B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88641" y="1830297"/>
            <a:ext cx="3964849" cy="5646683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4C0B9576-5B38-00E2-0C01-6EC2775B12A1}"/>
              </a:ext>
            </a:extLst>
          </p:cNvPr>
          <p:cNvSpPr/>
          <p:nvPr/>
        </p:nvSpPr>
        <p:spPr>
          <a:xfrm>
            <a:off x="10505440" y="5388420"/>
            <a:ext cx="780524" cy="694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862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D457DA-E62C-7E31-A554-577FAE26A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A6301B9-59C8-844B-8481-333EB4DE7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C06791-B4BB-6BCA-785C-EC97E7D04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8195B-FACB-EE96-C1A8-D9FC7F100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07" y="738102"/>
            <a:ext cx="10491396" cy="20062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000" b="1" dirty="0"/>
              <a:t>Vues détaillées: VOLETS ROULANTS</a:t>
            </a:r>
            <a:br>
              <a:rPr lang="fr-FR" sz="1600" b="1" dirty="0"/>
            </a:b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 Gestion de chacun des volets roulants, de manière indépendante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 L’appui écran est relayé par des servomoteurs qui commande l’appui télécommande </a:t>
            </a:r>
            <a:br>
              <a:rPr lang="fr-FR" sz="1600" b="1" dirty="0"/>
            </a:br>
            <a:endParaRPr lang="fr-FR" sz="16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B325E7F-3703-07EA-7370-3019EDBD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EFFF796-537D-3D98-2CE7-7FB1527AF9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561" r="2615" b="3"/>
          <a:stretch/>
        </p:blipFill>
        <p:spPr>
          <a:xfrm>
            <a:off x="6096000" y="2939138"/>
            <a:ext cx="5533671" cy="342900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4091D-23F0-337E-8CED-8DF8E54D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999CFA-210A-D097-F115-9309C4867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FBC7DB75-AD33-246B-B5AE-F122705FA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70" y="2703676"/>
            <a:ext cx="5808834" cy="3899924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77957755-192D-C09F-AFD6-AA999F6D8CDC}"/>
              </a:ext>
            </a:extLst>
          </p:cNvPr>
          <p:cNvSpPr/>
          <p:nvPr/>
        </p:nvSpPr>
        <p:spPr>
          <a:xfrm>
            <a:off x="10505440" y="5388420"/>
            <a:ext cx="780524" cy="694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1803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4E6BE-7EB2-5A4E-D5B9-4B962AC01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2F87C9F-1B7B-A830-7154-9F7B9D959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308D10-8456-5BAB-2710-F70C7D912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49D3E1-6F57-B586-4671-2A20F218D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14" y="637787"/>
            <a:ext cx="10491396" cy="20062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000" b="1" dirty="0"/>
              <a:t>Vues détaillées: ENVIRONNEMENT</a:t>
            </a:r>
            <a:br>
              <a:rPr lang="fr-FR" sz="1600" b="1" dirty="0"/>
            </a:b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 Visualisation de variables environnantes en temps réel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 Acquisition et affichage Température (°C) et Humidité (%)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 Détection binaire de séisme, basé sur un seuil de magnitude (norme vecteur accélération)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E8E71C-8AF2-82EE-0107-EEF1602CF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6255099-BB50-01C9-4BD6-BD4F54CD9E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561" r="2615" b="3"/>
          <a:stretch/>
        </p:blipFill>
        <p:spPr>
          <a:xfrm>
            <a:off x="6096000" y="2939138"/>
            <a:ext cx="5533671" cy="342900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28132A-9ADD-8893-21B7-D91E182DD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C1B6DD-3B61-36A7-3783-1712E2D8B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7121C32B-B625-8A60-AD14-021FA85C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63" y="2596482"/>
            <a:ext cx="5881844" cy="4021559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274267A2-3A40-D036-4601-DEA6D980B655}"/>
              </a:ext>
            </a:extLst>
          </p:cNvPr>
          <p:cNvSpPr/>
          <p:nvPr/>
        </p:nvSpPr>
        <p:spPr>
          <a:xfrm>
            <a:off x="10505440" y="5388420"/>
            <a:ext cx="780524" cy="694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4544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498583-9C0F-64BD-FB14-39D19358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9A98468-3013-EDB6-124C-CD27AEB1D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1E0446-C351-5F2B-5A9A-15F5C01E5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E76449-A4B2-E4E3-D210-140221E76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14" y="259092"/>
            <a:ext cx="10491396" cy="257861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000" b="1" dirty="0"/>
              <a:t>Vues détaillées: INTRUSION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 Etat de l’alarme affiché en bas. Gestion de l’état via ce bouton.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 Si alarme: 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 A gauche, Etat binaire de la détection PIR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 A droite, Affichage de la distance de l’objet détecté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5360C6-2004-447B-EDEF-D4282E57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405BFB1-78A4-300B-7EFC-ECE7E17558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561" r="2615" b="3"/>
          <a:stretch/>
        </p:blipFill>
        <p:spPr>
          <a:xfrm>
            <a:off x="6096000" y="2939138"/>
            <a:ext cx="5533671" cy="342900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68C3E31-BB87-7C50-0163-5B7A233B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B0C74C-CFC7-EE88-38BE-5BCE0570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39E21D02-858A-9CED-A4D9-59FFA1D7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9" y="2595927"/>
            <a:ext cx="5770078" cy="4081812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F3B97DBC-2933-BB46-B885-86AA5EB3663F}"/>
              </a:ext>
            </a:extLst>
          </p:cNvPr>
          <p:cNvSpPr/>
          <p:nvPr/>
        </p:nvSpPr>
        <p:spPr>
          <a:xfrm>
            <a:off x="10505440" y="5388420"/>
            <a:ext cx="780524" cy="694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50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F8D188-204E-B17D-6014-538B7FF3B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85BEE69-1F77-E559-8980-C1301B51A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CEE5B3-6977-F998-FBC4-D89030841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02E644-303D-76C8-5A7A-FA15C4372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07" y="738102"/>
            <a:ext cx="10491396" cy="20062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000" b="1" dirty="0"/>
              <a:t>Economie d’énergie: DETECTION PRESENCE</a:t>
            </a:r>
            <a:br>
              <a:rPr lang="fr-FR" sz="2000" b="1" dirty="0"/>
            </a:br>
            <a:r>
              <a:rPr lang="fr-FR" sz="2000" b="1" dirty="0"/>
              <a:t> </a:t>
            </a:r>
            <a:br>
              <a:rPr lang="fr-FR" sz="2000" b="1" dirty="0"/>
            </a:br>
            <a:br>
              <a:rPr lang="fr-FR" sz="2000" b="1" dirty="0"/>
            </a:br>
            <a:r>
              <a:rPr lang="fr-FR" sz="1600" b="1" dirty="0"/>
              <a:t>- Ecran éteint: s’allume à la moindre détection présence.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-Ecran allumé: cycle de détection de 10 secondes.</a:t>
            </a:r>
            <a:br>
              <a:rPr lang="fr-FR" sz="2000" b="1" dirty="0"/>
            </a:br>
            <a:endParaRPr lang="fr-FR" sz="20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2F2E86C-48A1-4904-E128-75372FB9A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2369A63-421B-C700-9DD4-7B08D2B874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561" r="2615" b="3"/>
          <a:stretch/>
        </p:blipFill>
        <p:spPr>
          <a:xfrm>
            <a:off x="6096000" y="2939138"/>
            <a:ext cx="5533671" cy="342900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E3840D-5005-D6E0-BFCC-8BE267FEF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DB39B5-0843-B5E9-52B9-640CBF3F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Vidéo sans titre ‐ Réalisée avec Clipchamp">
            <a:hlinkClick r:id="" action="ppaction://media"/>
            <a:extLst>
              <a:ext uri="{FF2B5EF4-FFF2-40B4-BE49-F238E27FC236}">
                <a16:creationId xmlns:a16="http://schemas.microsoft.com/office/drawing/2014/main" id="{26A3765A-CAE1-980C-2609-C0CA9C231F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1663" t="10622" r="23185" b="17224"/>
          <a:stretch/>
        </p:blipFill>
        <p:spPr>
          <a:xfrm>
            <a:off x="1038064" y="2997561"/>
            <a:ext cx="4500880" cy="3312153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7C048DFA-283B-03D2-56F4-DD94B3D2037D}"/>
              </a:ext>
            </a:extLst>
          </p:cNvPr>
          <p:cNvSpPr/>
          <p:nvPr/>
        </p:nvSpPr>
        <p:spPr>
          <a:xfrm>
            <a:off x="10505440" y="5388420"/>
            <a:ext cx="780524" cy="694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628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1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Coral">
  <a:themeElements>
    <a:clrScheme name="Custom 177">
      <a:dk1>
        <a:srgbClr val="414042"/>
      </a:dk1>
      <a:lt1>
        <a:sysClr val="window" lastClr="FFFFFF"/>
      </a:lt1>
      <a:dk2>
        <a:srgbClr val="44546A"/>
      </a:dk2>
      <a:lt2>
        <a:srgbClr val="E7E6E6"/>
      </a:lt2>
      <a:accent1>
        <a:srgbClr val="E57373"/>
      </a:accent1>
      <a:accent2>
        <a:srgbClr val="F28B82"/>
      </a:accent2>
      <a:accent3>
        <a:srgbClr val="6D6E71"/>
      </a:accent3>
      <a:accent4>
        <a:srgbClr val="414042"/>
      </a:accent4>
      <a:accent5>
        <a:srgbClr val="B0B1B5"/>
      </a:accent5>
      <a:accent6>
        <a:srgbClr val="D32F2F"/>
      </a:accent6>
      <a:hlink>
        <a:srgbClr val="0563C1"/>
      </a:hlink>
      <a:folHlink>
        <a:srgbClr val="954F72"/>
      </a:folHlink>
    </a:clrScheme>
    <a:fontScheme name="Custom 126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F985BE-C852-42B2-9DBF-41154AD1EDF7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508</Words>
  <Application>Microsoft Office PowerPoint</Application>
  <PresentationFormat>Grand écran</PresentationFormat>
  <Paragraphs>49</Paragraphs>
  <Slides>11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Aptos</vt:lpstr>
      <vt:lpstr>Arial</vt:lpstr>
      <vt:lpstr>Arial Black</vt:lpstr>
      <vt:lpstr>Calibri</vt:lpstr>
      <vt:lpstr>Seaford</vt:lpstr>
      <vt:lpstr>Wingdings</vt:lpstr>
      <vt:lpstr>LevelVTI</vt:lpstr>
      <vt:lpstr>Coral</vt:lpstr>
      <vt:lpstr>Projet  Internet Of Things</vt:lpstr>
      <vt:lpstr>I. Objectifs  II. Matériel   IV. Vue d’ensemble   IV. Vues détaillées  V.  Economie d’énergie  VI. Limites et perspectives  VII. Conclusion   </vt:lpstr>
      <vt:lpstr> Objectif :    Création d’une centrale domotique multifonctions.  </vt:lpstr>
      <vt:lpstr>Matériel :      </vt:lpstr>
      <vt:lpstr>Vue d’ensemble:    Accès aux vues des sous-ensembles par interface tactile    </vt:lpstr>
      <vt:lpstr>Vues détaillées: VOLETS ROULANTS   - Gestion de chacun des volets roulants, de manière indépendante  - L’appui écran est relayé par des servomoteurs qui commande l’appui télécommande  </vt:lpstr>
      <vt:lpstr>Vues détaillées: ENVIRONNEMENT   - Visualisation de variables environnantes en temps réel  - Acquisition et affichage Température (°C) et Humidité (%)  - Détection binaire de séisme, basé sur un seuil de magnitude (norme vecteur accélération)</vt:lpstr>
      <vt:lpstr>Vues détaillées: INTRUSION  - Etat de l’alarme affiché en bas. Gestion de l’état via ce bouton.   Si alarme:   - A gauche, Etat binaire de la détection PIR  - A droite, Affichage de la distance de l’objet détecté</vt:lpstr>
      <vt:lpstr>Economie d’énergie: DETECTION PRESENCE    - Ecran éteint: s’allume à la moindre détection présence.  -Ecran allumé: cycle de détection de 10 secondes. </vt:lpstr>
      <vt:lpstr>Perspectives  -  Ajout connectivité sans fil entre capteurs et centrale   -  Intégration dans une appli mobile   -  Ajout de fonctionnalités à la centrale</vt:lpstr>
      <vt:lpstr>  CONCLUSION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carlut</dc:creator>
  <cp:lastModifiedBy>Amiratou ADAM (CSI2)</cp:lastModifiedBy>
  <cp:revision>4</cp:revision>
  <dcterms:created xsi:type="dcterms:W3CDTF">2025-03-13T08:36:41Z</dcterms:created>
  <dcterms:modified xsi:type="dcterms:W3CDTF">2025-04-17T15:55:20Z</dcterms:modified>
</cp:coreProperties>
</file>